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9" r:id="rId2"/>
    <p:sldId id="532" r:id="rId3"/>
    <p:sldId id="529" r:id="rId4"/>
    <p:sldId id="346" r:id="rId5"/>
    <p:sldId id="440" r:id="rId6"/>
    <p:sldId id="447" r:id="rId7"/>
    <p:sldId id="530" r:id="rId8"/>
    <p:sldId id="531" r:id="rId9"/>
    <p:sldId id="503" r:id="rId10"/>
    <p:sldId id="449" r:id="rId11"/>
    <p:sldId id="505" r:id="rId12"/>
    <p:sldId id="410" r:id="rId13"/>
    <p:sldId id="527" r:id="rId14"/>
    <p:sldId id="528" r:id="rId15"/>
    <p:sldId id="512" r:id="rId16"/>
    <p:sldId id="509" r:id="rId17"/>
    <p:sldId id="508" r:id="rId18"/>
    <p:sldId id="455" r:id="rId19"/>
    <p:sldId id="272" r:id="rId20"/>
    <p:sldId id="258" r:id="rId21"/>
    <p:sldId id="474" r:id="rId22"/>
    <p:sldId id="402" r:id="rId23"/>
    <p:sldId id="504" r:id="rId24"/>
  </p:sldIdLst>
  <p:sldSz cx="9144000" cy="6858000" type="screen4x3"/>
  <p:notesSz cx="6858000" cy="9945688"/>
  <p:defaultTextStyle>
    <a:defPPr>
      <a:defRPr lang="de-DE"/>
    </a:defPPr>
    <a:lvl1pPr algn="l" rtl="0" eaLnBrk="0" fontAlgn="base" hangingPunct="0">
      <a:spcBef>
        <a:spcPct val="0"/>
      </a:spcBef>
      <a:spcAft>
        <a:spcPct val="0"/>
      </a:spcAft>
      <a:defRPr sz="2400" kern="1200">
        <a:solidFill>
          <a:schemeClr val="tx1"/>
        </a:solidFill>
        <a:latin typeface="Century Gothic" panose="020B0502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Century Gothic" panose="020B0502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Century Gothic" panose="020B0502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Century Gothic" panose="020B0502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Century Gothic" panose="020B0502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Century Gothic" panose="020B0502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Century Gothic" panose="020B0502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Century Gothic" panose="020B0502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Century Gothic" panose="020B0502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99CC00"/>
    <a:srgbClr val="FF9966"/>
    <a:srgbClr val="FFCCFF"/>
    <a:srgbClr val="899F4D"/>
    <a:srgbClr val="00FFFF"/>
    <a:srgbClr val="3FFA26"/>
    <a:srgbClr val="FF0000"/>
    <a:srgbClr val="CC00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797" autoAdjust="0"/>
    <p:restoredTop sz="90311" autoAdjust="0"/>
  </p:normalViewPr>
  <p:slideViewPr>
    <p:cSldViewPr>
      <p:cViewPr varScale="1">
        <p:scale>
          <a:sx n="56" d="100"/>
          <a:sy n="56" d="100"/>
        </p:scale>
        <p:origin x="1152" y="88"/>
      </p:cViewPr>
      <p:guideLst>
        <p:guide orient="horz" pos="2160"/>
        <p:guide pos="2880"/>
      </p:guideLst>
    </p:cSldViewPr>
  </p:slideViewPr>
  <p:outlineViewPr>
    <p:cViewPr>
      <p:scale>
        <a:sx n="33" d="100"/>
        <a:sy n="33" d="100"/>
      </p:scale>
      <p:origin x="0" y="2280"/>
    </p:cViewPr>
  </p:outlineViewPr>
  <p:notesTextViewPr>
    <p:cViewPr>
      <p:scale>
        <a:sx n="100" d="100"/>
        <a:sy n="100" d="100"/>
      </p:scale>
      <p:origin x="0" y="0"/>
    </p:cViewPr>
  </p:notesTextViewPr>
  <p:sorterViewPr>
    <p:cViewPr>
      <p:scale>
        <a:sx n="85" d="100"/>
        <a:sy n="85" d="100"/>
      </p:scale>
      <p:origin x="0" y="-1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1026"/>
          <p:cNvSpPr>
            <a:spLocks noGrp="1" noChangeArrowheads="1"/>
          </p:cNvSpPr>
          <p:nvPr>
            <p:ph type="hdr" sz="quarter"/>
          </p:nvPr>
        </p:nvSpPr>
        <p:spPr bwMode="auto">
          <a:xfrm>
            <a:off x="0" y="0"/>
            <a:ext cx="2971800" cy="496888"/>
          </a:xfrm>
          <a:prstGeom prst="rect">
            <a:avLst/>
          </a:prstGeom>
          <a:noFill/>
          <a:ln>
            <a:noFill/>
          </a:ln>
          <a:effectLst/>
        </p:spPr>
        <p:txBody>
          <a:bodyPr vert="horz" wrap="square" lIns="92162" tIns="46081" rIns="92162" bIns="46081" numCol="1" anchor="t" anchorCtr="0" compatLnSpc="1">
            <a:prstTxWarp prst="textNoShape">
              <a:avLst/>
            </a:prstTxWarp>
          </a:bodyPr>
          <a:lstStyle>
            <a:lvl1pPr algn="l" defTabSz="922338" eaLnBrk="1" hangingPunct="1">
              <a:defRPr sz="1200">
                <a:latin typeface="Century Gothic" charset="0"/>
                <a:ea typeface="ＭＳ Ｐゴシック" charset="0"/>
                <a:cs typeface="+mn-cs"/>
              </a:defRPr>
            </a:lvl1pPr>
          </a:lstStyle>
          <a:p>
            <a:pPr>
              <a:defRPr/>
            </a:pPr>
            <a:endParaRPr lang="de-DE"/>
          </a:p>
        </p:txBody>
      </p:sp>
      <p:sp>
        <p:nvSpPr>
          <p:cNvPr id="62467" name="Rectangle 1027"/>
          <p:cNvSpPr>
            <a:spLocks noGrp="1" noChangeArrowheads="1"/>
          </p:cNvSpPr>
          <p:nvPr>
            <p:ph type="dt" sz="quarter" idx="1"/>
          </p:nvPr>
        </p:nvSpPr>
        <p:spPr bwMode="auto">
          <a:xfrm>
            <a:off x="3886200" y="0"/>
            <a:ext cx="2971800" cy="496888"/>
          </a:xfrm>
          <a:prstGeom prst="rect">
            <a:avLst/>
          </a:prstGeom>
          <a:noFill/>
          <a:ln>
            <a:noFill/>
          </a:ln>
          <a:effectLst/>
        </p:spPr>
        <p:txBody>
          <a:bodyPr vert="horz" wrap="square" lIns="92162" tIns="46081" rIns="92162" bIns="46081" numCol="1" anchor="t" anchorCtr="0" compatLnSpc="1">
            <a:prstTxWarp prst="textNoShape">
              <a:avLst/>
            </a:prstTxWarp>
          </a:bodyPr>
          <a:lstStyle>
            <a:lvl1pPr algn="r" defTabSz="922338" eaLnBrk="1" hangingPunct="1">
              <a:defRPr sz="1200">
                <a:latin typeface="Century Gothic" charset="0"/>
                <a:ea typeface="ＭＳ Ｐゴシック" charset="0"/>
                <a:cs typeface="+mn-cs"/>
              </a:defRPr>
            </a:lvl1pPr>
          </a:lstStyle>
          <a:p>
            <a:pPr>
              <a:defRPr/>
            </a:pPr>
            <a:endParaRPr lang="de-DE"/>
          </a:p>
        </p:txBody>
      </p:sp>
      <p:sp>
        <p:nvSpPr>
          <p:cNvPr id="62468" name="Rectangle 1028"/>
          <p:cNvSpPr>
            <a:spLocks noGrp="1" noChangeArrowheads="1"/>
          </p:cNvSpPr>
          <p:nvPr>
            <p:ph type="ftr" sz="quarter" idx="2"/>
          </p:nvPr>
        </p:nvSpPr>
        <p:spPr bwMode="auto">
          <a:xfrm>
            <a:off x="0" y="9448800"/>
            <a:ext cx="2971800" cy="496888"/>
          </a:xfrm>
          <a:prstGeom prst="rect">
            <a:avLst/>
          </a:prstGeom>
          <a:noFill/>
          <a:ln>
            <a:noFill/>
          </a:ln>
          <a:effectLst/>
        </p:spPr>
        <p:txBody>
          <a:bodyPr vert="horz" wrap="square" lIns="92162" tIns="46081" rIns="92162" bIns="46081" numCol="1" anchor="b" anchorCtr="0" compatLnSpc="1">
            <a:prstTxWarp prst="textNoShape">
              <a:avLst/>
            </a:prstTxWarp>
          </a:bodyPr>
          <a:lstStyle>
            <a:lvl1pPr algn="l" defTabSz="922338" eaLnBrk="1" hangingPunct="1">
              <a:defRPr sz="1200">
                <a:latin typeface="Century Gothic" charset="0"/>
                <a:ea typeface="ＭＳ Ｐゴシック" charset="0"/>
                <a:cs typeface="+mn-cs"/>
              </a:defRPr>
            </a:lvl1pPr>
          </a:lstStyle>
          <a:p>
            <a:pPr>
              <a:defRPr/>
            </a:pPr>
            <a:endParaRPr lang="de-DE"/>
          </a:p>
        </p:txBody>
      </p:sp>
      <p:sp>
        <p:nvSpPr>
          <p:cNvPr id="62469" name="Rectangle 1029"/>
          <p:cNvSpPr>
            <a:spLocks noGrp="1" noChangeArrowheads="1"/>
          </p:cNvSpPr>
          <p:nvPr>
            <p:ph type="sldNum" sz="quarter" idx="3"/>
          </p:nvPr>
        </p:nvSpPr>
        <p:spPr bwMode="auto">
          <a:xfrm>
            <a:off x="3886200" y="9448800"/>
            <a:ext cx="2971800" cy="496888"/>
          </a:xfrm>
          <a:prstGeom prst="rect">
            <a:avLst/>
          </a:prstGeom>
          <a:noFill/>
          <a:ln>
            <a:noFill/>
          </a:ln>
          <a:effectLst/>
        </p:spPr>
        <p:txBody>
          <a:bodyPr vert="horz" wrap="square" lIns="92162" tIns="46081" rIns="92162" bIns="46081" numCol="1" anchor="b" anchorCtr="0" compatLnSpc="1">
            <a:prstTxWarp prst="textNoShape">
              <a:avLst/>
            </a:prstTxWarp>
          </a:bodyPr>
          <a:lstStyle>
            <a:lvl1pPr algn="r" defTabSz="922338" eaLnBrk="1" hangingPunct="1">
              <a:defRPr sz="1200"/>
            </a:lvl1pPr>
          </a:lstStyle>
          <a:p>
            <a:pPr>
              <a:defRPr/>
            </a:pPr>
            <a:fld id="{E8EE9FD8-6C0B-4264-8110-56A88F41B0DE}" type="slidenum">
              <a:rPr lang="de-DE" altLang="de-DE"/>
              <a:pPr>
                <a:defRPr/>
              </a:pPr>
              <a:t>‹Nr.›</a:t>
            </a:fld>
            <a:endParaRPr lang="de-DE" altLang="de-DE"/>
          </a:p>
        </p:txBody>
      </p:sp>
    </p:spTree>
    <p:extLst>
      <p:ext uri="{BB962C8B-B14F-4D97-AF65-F5344CB8AC3E}">
        <p14:creationId xmlns:p14="http://schemas.microsoft.com/office/powerpoint/2010/main" val="2572350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96888"/>
          </a:xfrm>
          <a:prstGeom prst="rect">
            <a:avLst/>
          </a:prstGeom>
          <a:noFill/>
          <a:ln>
            <a:noFill/>
          </a:ln>
          <a:effectLst/>
        </p:spPr>
        <p:txBody>
          <a:bodyPr vert="horz" wrap="square" lIns="92162" tIns="46081" rIns="92162" bIns="46081" numCol="1" anchor="t" anchorCtr="0" compatLnSpc="1">
            <a:prstTxWarp prst="textNoShape">
              <a:avLst/>
            </a:prstTxWarp>
          </a:bodyPr>
          <a:lstStyle>
            <a:lvl1pPr algn="l" defTabSz="922338" eaLnBrk="1" hangingPunct="1">
              <a:defRPr sz="1200">
                <a:latin typeface="Century Gothic" charset="0"/>
                <a:ea typeface="ＭＳ Ｐゴシック" charset="0"/>
                <a:cs typeface="+mn-cs"/>
              </a:defRPr>
            </a:lvl1pPr>
          </a:lstStyle>
          <a:p>
            <a:pPr>
              <a:defRPr/>
            </a:pPr>
            <a:endParaRPr lang="de-DE"/>
          </a:p>
        </p:txBody>
      </p:sp>
      <p:sp>
        <p:nvSpPr>
          <p:cNvPr id="57347" name="Rectangle 3"/>
          <p:cNvSpPr>
            <a:spLocks noGrp="1" noChangeArrowheads="1"/>
          </p:cNvSpPr>
          <p:nvPr>
            <p:ph type="dt" idx="1"/>
          </p:nvPr>
        </p:nvSpPr>
        <p:spPr bwMode="auto">
          <a:xfrm>
            <a:off x="3886200" y="0"/>
            <a:ext cx="2971800" cy="496888"/>
          </a:xfrm>
          <a:prstGeom prst="rect">
            <a:avLst/>
          </a:prstGeom>
          <a:noFill/>
          <a:ln>
            <a:noFill/>
          </a:ln>
          <a:effectLst/>
        </p:spPr>
        <p:txBody>
          <a:bodyPr vert="horz" wrap="square" lIns="92162" tIns="46081" rIns="92162" bIns="46081" numCol="1" anchor="t" anchorCtr="0" compatLnSpc="1">
            <a:prstTxWarp prst="textNoShape">
              <a:avLst/>
            </a:prstTxWarp>
          </a:bodyPr>
          <a:lstStyle>
            <a:lvl1pPr algn="r" defTabSz="922338" eaLnBrk="1" hangingPunct="1">
              <a:defRPr sz="1200">
                <a:latin typeface="Century Gothic" charset="0"/>
                <a:ea typeface="ＭＳ Ｐゴシック" charset="0"/>
                <a:cs typeface="+mn-cs"/>
              </a:defRPr>
            </a:lvl1pPr>
          </a:lstStyle>
          <a:p>
            <a:pPr>
              <a:defRPr/>
            </a:pPr>
            <a:endParaRPr lang="de-DE"/>
          </a:p>
        </p:txBody>
      </p:sp>
      <p:sp>
        <p:nvSpPr>
          <p:cNvPr id="3076" name="Rectangle 4"/>
          <p:cNvSpPr>
            <a:spLocks noGrp="1" noRot="1" noChangeAspect="1" noChangeArrowheads="1" noTextEdit="1"/>
          </p:cNvSpPr>
          <p:nvPr>
            <p:ph type="sldImg" idx="2"/>
          </p:nvPr>
        </p:nvSpPr>
        <p:spPr bwMode="auto">
          <a:xfrm>
            <a:off x="941388" y="744538"/>
            <a:ext cx="4976812" cy="37322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9" name="Rectangle 5"/>
          <p:cNvSpPr>
            <a:spLocks noGrp="1" noChangeArrowheads="1"/>
          </p:cNvSpPr>
          <p:nvPr>
            <p:ph type="body" sz="quarter" idx="3"/>
          </p:nvPr>
        </p:nvSpPr>
        <p:spPr bwMode="auto">
          <a:xfrm>
            <a:off x="914400" y="4724400"/>
            <a:ext cx="5029200" cy="4476750"/>
          </a:xfrm>
          <a:prstGeom prst="rect">
            <a:avLst/>
          </a:prstGeom>
          <a:noFill/>
          <a:ln>
            <a:noFill/>
          </a:ln>
          <a:effectLst/>
        </p:spPr>
        <p:txBody>
          <a:bodyPr vert="horz" wrap="square" lIns="92162" tIns="46081" rIns="92162" bIns="46081" numCol="1" anchor="t" anchorCtr="0" compatLnSpc="1">
            <a:prstTxWarp prst="textNoShape">
              <a:avLst/>
            </a:prstTxWarp>
          </a:bodyPr>
          <a:lstStyle/>
          <a:p>
            <a:pPr lvl="0"/>
            <a:r>
              <a:rPr lang="de-DE" altLang="de-DE" noProof="0"/>
              <a:t>Klicken Sie, um die Formate des Vorlagentextes zu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57350" name="Rectangle 6"/>
          <p:cNvSpPr>
            <a:spLocks noGrp="1" noChangeArrowheads="1"/>
          </p:cNvSpPr>
          <p:nvPr>
            <p:ph type="ftr" sz="quarter" idx="4"/>
          </p:nvPr>
        </p:nvSpPr>
        <p:spPr bwMode="auto">
          <a:xfrm>
            <a:off x="0" y="9448800"/>
            <a:ext cx="2971800" cy="496888"/>
          </a:xfrm>
          <a:prstGeom prst="rect">
            <a:avLst/>
          </a:prstGeom>
          <a:noFill/>
          <a:ln>
            <a:noFill/>
          </a:ln>
          <a:effectLst/>
        </p:spPr>
        <p:txBody>
          <a:bodyPr vert="horz" wrap="square" lIns="92162" tIns="46081" rIns="92162" bIns="46081" numCol="1" anchor="b" anchorCtr="0" compatLnSpc="1">
            <a:prstTxWarp prst="textNoShape">
              <a:avLst/>
            </a:prstTxWarp>
          </a:bodyPr>
          <a:lstStyle>
            <a:lvl1pPr algn="l" defTabSz="922338" eaLnBrk="1" hangingPunct="1">
              <a:defRPr sz="1200">
                <a:latin typeface="Century Gothic" charset="0"/>
                <a:ea typeface="ＭＳ Ｐゴシック" charset="0"/>
                <a:cs typeface="+mn-cs"/>
              </a:defRPr>
            </a:lvl1pPr>
          </a:lstStyle>
          <a:p>
            <a:pPr>
              <a:defRPr/>
            </a:pPr>
            <a:endParaRPr lang="de-DE"/>
          </a:p>
        </p:txBody>
      </p:sp>
      <p:sp>
        <p:nvSpPr>
          <p:cNvPr id="57351" name="Rectangle 7"/>
          <p:cNvSpPr>
            <a:spLocks noGrp="1" noChangeArrowheads="1"/>
          </p:cNvSpPr>
          <p:nvPr>
            <p:ph type="sldNum" sz="quarter" idx="5"/>
          </p:nvPr>
        </p:nvSpPr>
        <p:spPr bwMode="auto">
          <a:xfrm>
            <a:off x="3886200" y="9448800"/>
            <a:ext cx="2971800" cy="496888"/>
          </a:xfrm>
          <a:prstGeom prst="rect">
            <a:avLst/>
          </a:prstGeom>
          <a:noFill/>
          <a:ln>
            <a:noFill/>
          </a:ln>
          <a:effectLst/>
        </p:spPr>
        <p:txBody>
          <a:bodyPr vert="horz" wrap="square" lIns="92162" tIns="46081" rIns="92162" bIns="46081" numCol="1" anchor="b" anchorCtr="0" compatLnSpc="1">
            <a:prstTxWarp prst="textNoShape">
              <a:avLst/>
            </a:prstTxWarp>
          </a:bodyPr>
          <a:lstStyle>
            <a:lvl1pPr algn="r" defTabSz="922338" eaLnBrk="1" hangingPunct="1">
              <a:defRPr sz="1200"/>
            </a:lvl1pPr>
          </a:lstStyle>
          <a:p>
            <a:pPr>
              <a:defRPr/>
            </a:pPr>
            <a:fld id="{0CE2F48B-7720-4D2D-B681-C0E04DC45CA8}" type="slidenum">
              <a:rPr lang="de-DE" altLang="de-DE"/>
              <a:pPr>
                <a:defRPr/>
              </a:pPr>
              <a:t>‹Nr.›</a:t>
            </a:fld>
            <a:endParaRPr lang="de-DE" altLang="de-DE"/>
          </a:p>
        </p:txBody>
      </p:sp>
    </p:spTree>
    <p:extLst>
      <p:ext uri="{BB962C8B-B14F-4D97-AF65-F5344CB8AC3E}">
        <p14:creationId xmlns:p14="http://schemas.microsoft.com/office/powerpoint/2010/main" val="10516426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0CE2F48B-7720-4D2D-B681-C0E04DC45CA8}" type="slidenum">
              <a:rPr lang="de-DE" altLang="de-DE" smtClean="0"/>
              <a:pPr>
                <a:defRPr/>
              </a:pPr>
              <a:t>2</a:t>
            </a:fld>
            <a:endParaRPr lang="de-DE" altLang="de-DE"/>
          </a:p>
        </p:txBody>
      </p:sp>
    </p:spTree>
    <p:extLst>
      <p:ext uri="{BB962C8B-B14F-4D97-AF65-F5344CB8AC3E}">
        <p14:creationId xmlns:p14="http://schemas.microsoft.com/office/powerpoint/2010/main" val="3864917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0CE2F48B-7720-4D2D-B681-C0E04DC45CA8}" type="slidenum">
              <a:rPr lang="de-DE" altLang="de-DE" smtClean="0"/>
              <a:pPr>
                <a:defRPr/>
              </a:pPr>
              <a:t>23</a:t>
            </a:fld>
            <a:endParaRPr lang="de-DE" altLang="de-DE"/>
          </a:p>
        </p:txBody>
      </p:sp>
    </p:spTree>
    <p:extLst>
      <p:ext uri="{BB962C8B-B14F-4D97-AF65-F5344CB8AC3E}">
        <p14:creationId xmlns:p14="http://schemas.microsoft.com/office/powerpoint/2010/main" val="3418776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0CE2F48B-7720-4D2D-B681-C0E04DC45CA8}" type="slidenum">
              <a:rPr lang="de-DE" altLang="de-DE" smtClean="0"/>
              <a:pPr>
                <a:defRPr/>
              </a:pPr>
              <a:t>5</a:t>
            </a:fld>
            <a:endParaRPr lang="de-DE" altLang="de-DE"/>
          </a:p>
        </p:txBody>
      </p:sp>
    </p:spTree>
    <p:extLst>
      <p:ext uri="{BB962C8B-B14F-4D97-AF65-F5344CB8AC3E}">
        <p14:creationId xmlns:p14="http://schemas.microsoft.com/office/powerpoint/2010/main" val="3440037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0CE2F48B-7720-4D2D-B681-C0E04DC45CA8}" type="slidenum">
              <a:rPr lang="de-DE" altLang="de-DE" smtClean="0"/>
              <a:pPr>
                <a:defRPr/>
              </a:pPr>
              <a:t>6</a:t>
            </a:fld>
            <a:endParaRPr lang="de-DE" altLang="de-DE"/>
          </a:p>
        </p:txBody>
      </p:sp>
    </p:spTree>
    <p:extLst>
      <p:ext uri="{BB962C8B-B14F-4D97-AF65-F5344CB8AC3E}">
        <p14:creationId xmlns:p14="http://schemas.microsoft.com/office/powerpoint/2010/main" val="1944921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0CE2F48B-7720-4D2D-B681-C0E04DC45CA8}" type="slidenum">
              <a:rPr lang="de-DE" altLang="de-DE" smtClean="0"/>
              <a:pPr>
                <a:defRPr/>
              </a:pPr>
              <a:t>8</a:t>
            </a:fld>
            <a:endParaRPr lang="de-DE" altLang="de-DE"/>
          </a:p>
        </p:txBody>
      </p:sp>
    </p:spTree>
    <p:extLst>
      <p:ext uri="{BB962C8B-B14F-4D97-AF65-F5344CB8AC3E}">
        <p14:creationId xmlns:p14="http://schemas.microsoft.com/office/powerpoint/2010/main" val="3520226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9"/>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tabLst>
                <a:tab pos="727075" algn="l"/>
                <a:tab pos="1454150" algn="l"/>
                <a:tab pos="2181225" algn="l"/>
                <a:tab pos="2908300" algn="l"/>
              </a:tabLst>
              <a:defRPr sz="1200">
                <a:solidFill>
                  <a:schemeClr val="tx1"/>
                </a:solidFill>
                <a:latin typeface="Times New Roman" panose="02020603050405020304" pitchFamily="18" charset="0"/>
                <a:ea typeface="MS PGothic" panose="020B0600070205080204" pitchFamily="34" charset="-128"/>
              </a:defRPr>
            </a:lvl1pPr>
            <a:lvl2pPr marL="742950" indent="-285750" defTabSz="922338">
              <a:spcBef>
                <a:spcPct val="30000"/>
              </a:spcBef>
              <a:tabLst>
                <a:tab pos="727075" algn="l"/>
                <a:tab pos="1454150" algn="l"/>
                <a:tab pos="2181225" algn="l"/>
                <a:tab pos="2908300" algn="l"/>
              </a:tabLst>
              <a:defRPr sz="1200">
                <a:solidFill>
                  <a:schemeClr val="tx1"/>
                </a:solidFill>
                <a:latin typeface="Times New Roman" panose="02020603050405020304" pitchFamily="18" charset="0"/>
                <a:ea typeface="MS PGothic" panose="020B0600070205080204" pitchFamily="34" charset="-128"/>
              </a:defRPr>
            </a:lvl2pPr>
            <a:lvl3pPr marL="1143000" indent="-228600" defTabSz="922338">
              <a:spcBef>
                <a:spcPct val="30000"/>
              </a:spcBef>
              <a:tabLst>
                <a:tab pos="727075" algn="l"/>
                <a:tab pos="1454150" algn="l"/>
                <a:tab pos="2181225" algn="l"/>
                <a:tab pos="2908300" algn="l"/>
              </a:tabLst>
              <a:defRPr sz="1200">
                <a:solidFill>
                  <a:schemeClr val="tx1"/>
                </a:solidFill>
                <a:latin typeface="Times New Roman" panose="02020603050405020304" pitchFamily="18" charset="0"/>
                <a:ea typeface="MS PGothic" panose="020B0600070205080204" pitchFamily="34" charset="-128"/>
              </a:defRPr>
            </a:lvl3pPr>
            <a:lvl4pPr marL="1600200" indent="-228600" defTabSz="922338">
              <a:spcBef>
                <a:spcPct val="30000"/>
              </a:spcBef>
              <a:tabLst>
                <a:tab pos="727075" algn="l"/>
                <a:tab pos="1454150" algn="l"/>
                <a:tab pos="2181225" algn="l"/>
                <a:tab pos="2908300" algn="l"/>
              </a:tabLst>
              <a:defRPr sz="1200">
                <a:solidFill>
                  <a:schemeClr val="tx1"/>
                </a:solidFill>
                <a:latin typeface="Times New Roman" panose="02020603050405020304" pitchFamily="18" charset="0"/>
                <a:ea typeface="MS PGothic" panose="020B0600070205080204" pitchFamily="34" charset="-128"/>
              </a:defRPr>
            </a:lvl4pPr>
            <a:lvl5pPr marL="2057400" indent="-228600" defTabSz="922338">
              <a:spcBef>
                <a:spcPct val="30000"/>
              </a:spcBef>
              <a:tabLst>
                <a:tab pos="727075" algn="l"/>
                <a:tab pos="1454150" algn="l"/>
                <a:tab pos="2181225" algn="l"/>
                <a:tab pos="2908300" algn="l"/>
              </a:tabLst>
              <a:defRPr sz="1200">
                <a:solidFill>
                  <a:schemeClr val="tx1"/>
                </a:solidFill>
                <a:latin typeface="Times New Roman" panose="02020603050405020304" pitchFamily="18" charset="0"/>
                <a:ea typeface="MS PGothic" panose="020B0600070205080204" pitchFamily="34" charset="-128"/>
              </a:defRPr>
            </a:lvl5pPr>
            <a:lvl6pPr marL="2514600" indent="-228600" defTabSz="922338" eaLnBrk="0" fontAlgn="base" hangingPunct="0">
              <a:spcBef>
                <a:spcPct val="30000"/>
              </a:spcBef>
              <a:spcAft>
                <a:spcPct val="0"/>
              </a:spcAft>
              <a:tabLst>
                <a:tab pos="727075" algn="l"/>
                <a:tab pos="1454150" algn="l"/>
                <a:tab pos="2181225" algn="l"/>
                <a:tab pos="2908300" algn="l"/>
              </a:tabLst>
              <a:defRPr sz="1200">
                <a:solidFill>
                  <a:schemeClr val="tx1"/>
                </a:solidFill>
                <a:latin typeface="Times New Roman" panose="02020603050405020304" pitchFamily="18" charset="0"/>
                <a:ea typeface="MS PGothic" panose="020B0600070205080204" pitchFamily="34" charset="-128"/>
              </a:defRPr>
            </a:lvl6pPr>
            <a:lvl7pPr marL="2971800" indent="-228600" defTabSz="922338" eaLnBrk="0" fontAlgn="base" hangingPunct="0">
              <a:spcBef>
                <a:spcPct val="30000"/>
              </a:spcBef>
              <a:spcAft>
                <a:spcPct val="0"/>
              </a:spcAft>
              <a:tabLst>
                <a:tab pos="727075" algn="l"/>
                <a:tab pos="1454150" algn="l"/>
                <a:tab pos="2181225" algn="l"/>
                <a:tab pos="2908300" algn="l"/>
              </a:tabLst>
              <a:defRPr sz="1200">
                <a:solidFill>
                  <a:schemeClr val="tx1"/>
                </a:solidFill>
                <a:latin typeface="Times New Roman" panose="02020603050405020304" pitchFamily="18" charset="0"/>
                <a:ea typeface="MS PGothic" panose="020B0600070205080204" pitchFamily="34" charset="-128"/>
              </a:defRPr>
            </a:lvl7pPr>
            <a:lvl8pPr marL="3429000" indent="-228600" defTabSz="922338" eaLnBrk="0" fontAlgn="base" hangingPunct="0">
              <a:spcBef>
                <a:spcPct val="30000"/>
              </a:spcBef>
              <a:spcAft>
                <a:spcPct val="0"/>
              </a:spcAft>
              <a:tabLst>
                <a:tab pos="727075" algn="l"/>
                <a:tab pos="1454150" algn="l"/>
                <a:tab pos="2181225" algn="l"/>
                <a:tab pos="2908300" algn="l"/>
              </a:tabLst>
              <a:defRPr sz="1200">
                <a:solidFill>
                  <a:schemeClr val="tx1"/>
                </a:solidFill>
                <a:latin typeface="Times New Roman" panose="02020603050405020304" pitchFamily="18" charset="0"/>
                <a:ea typeface="MS PGothic" panose="020B0600070205080204" pitchFamily="34" charset="-128"/>
              </a:defRPr>
            </a:lvl8pPr>
            <a:lvl9pPr marL="3886200" indent="-228600" defTabSz="922338" eaLnBrk="0" fontAlgn="base" hangingPunct="0">
              <a:spcBef>
                <a:spcPct val="30000"/>
              </a:spcBef>
              <a:spcAft>
                <a:spcPct val="0"/>
              </a:spcAft>
              <a:tabLst>
                <a:tab pos="727075" algn="l"/>
                <a:tab pos="1454150" algn="l"/>
                <a:tab pos="2181225" algn="l"/>
                <a:tab pos="2908300" algn="l"/>
              </a:tabLs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44DFFC54-CC93-4353-A7B1-E9085B412393}" type="slidenum">
              <a:rPr lang="de-DE" altLang="de-DE" smtClean="0">
                <a:solidFill>
                  <a:srgbClr val="000000"/>
                </a:solidFill>
              </a:rPr>
              <a:pPr>
                <a:spcBef>
                  <a:spcPct val="0"/>
                </a:spcBef>
              </a:pPr>
              <a:t>12</a:t>
            </a:fld>
            <a:endParaRPr lang="de-DE" altLang="de-DE">
              <a:solidFill>
                <a:srgbClr val="000000"/>
              </a:solidFill>
            </a:endParaRPr>
          </a:p>
        </p:txBody>
      </p:sp>
      <p:sp>
        <p:nvSpPr>
          <p:cNvPr id="20483" name="Text Box 1"/>
          <p:cNvSpPr txBox="1">
            <a:spLocks noChangeArrowheads="1"/>
          </p:cNvSpPr>
          <p:nvPr/>
        </p:nvSpPr>
        <p:spPr bwMode="auto">
          <a:xfrm>
            <a:off x="3887788" y="9448800"/>
            <a:ext cx="2967037"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79" tIns="45578" rIns="91879" bIns="45578" anchor="b"/>
          <a:lstStyle>
            <a:lvl1pPr>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Times New Roman" panose="02020603050405020304" pitchFamily="18" charset="0"/>
                <a:ea typeface="MS PGothic" panose="020B0600070205080204" pitchFamily="34" charset="-128"/>
              </a:defRPr>
            </a:lvl9pPr>
          </a:lstStyle>
          <a:p>
            <a:pPr algn="r" eaLnBrk="1" hangingPunct="1">
              <a:spcBef>
                <a:spcPct val="0"/>
              </a:spcBef>
            </a:pPr>
            <a:fld id="{C5B92209-6B0F-4B10-9CAC-419EA61595EE}" type="slidenum">
              <a:rPr lang="de-DE" altLang="de-DE">
                <a:solidFill>
                  <a:srgbClr val="000000"/>
                </a:solidFill>
                <a:latin typeface="Arial" panose="020B0604020202020204" pitchFamily="34" charset="0"/>
              </a:rPr>
              <a:pPr algn="r" eaLnBrk="1" hangingPunct="1">
                <a:spcBef>
                  <a:spcPct val="0"/>
                </a:spcBef>
              </a:pPr>
              <a:t>12</a:t>
            </a:fld>
            <a:endParaRPr lang="de-DE" altLang="de-DE">
              <a:solidFill>
                <a:srgbClr val="000000"/>
              </a:solidFill>
              <a:latin typeface="Arial" panose="020B0604020202020204" pitchFamily="34" charset="0"/>
            </a:endParaRPr>
          </a:p>
        </p:txBody>
      </p:sp>
      <p:sp>
        <p:nvSpPr>
          <p:cNvPr id="20484" name="Text Box 2"/>
          <p:cNvSpPr txBox="1">
            <a:spLocks noChangeArrowheads="1"/>
          </p:cNvSpPr>
          <p:nvPr/>
        </p:nvSpPr>
        <p:spPr bwMode="auto">
          <a:xfrm>
            <a:off x="957263" y="746125"/>
            <a:ext cx="4945062" cy="37290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879" tIns="45940" rIns="91879" bIns="45940" anchor="ct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buClr>
                <a:srgbClr val="000000"/>
              </a:buClr>
              <a:buSzPct val="100000"/>
              <a:buFont typeface="Times New Roman" panose="02020603050405020304" pitchFamily="18" charset="0"/>
              <a:buNone/>
            </a:pPr>
            <a:endParaRPr lang="de-DE" altLang="de-DE"/>
          </a:p>
        </p:txBody>
      </p:sp>
      <p:sp>
        <p:nvSpPr>
          <p:cNvPr id="20485" name="Rectangle 3"/>
          <p:cNvSpPr>
            <a:spLocks noGrp="1" noChangeArrowheads="1"/>
          </p:cNvSpPr>
          <p:nvPr>
            <p:ph type="body"/>
          </p:nvPr>
        </p:nvSpPr>
        <p:spPr>
          <a:xfrm>
            <a:off x="685800" y="4724400"/>
            <a:ext cx="5486400" cy="447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latin typeface="Times New Roman" panose="02020603050405020304" pitchFamily="18" charset="0"/>
            </a:endParaRPr>
          </a:p>
        </p:txBody>
      </p:sp>
    </p:spTree>
    <p:extLst>
      <p:ext uri="{BB962C8B-B14F-4D97-AF65-F5344CB8AC3E}">
        <p14:creationId xmlns:p14="http://schemas.microsoft.com/office/powerpoint/2010/main" val="3387652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9"/>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tabLst>
                <a:tab pos="727075" algn="l"/>
                <a:tab pos="1454150" algn="l"/>
                <a:tab pos="2181225" algn="l"/>
                <a:tab pos="2908300" algn="l"/>
              </a:tabLst>
              <a:defRPr sz="1200">
                <a:solidFill>
                  <a:schemeClr val="tx1"/>
                </a:solidFill>
                <a:latin typeface="Times New Roman" panose="02020603050405020304" pitchFamily="18" charset="0"/>
                <a:ea typeface="MS PGothic" panose="020B0600070205080204" pitchFamily="34" charset="-128"/>
              </a:defRPr>
            </a:lvl1pPr>
            <a:lvl2pPr marL="742950" indent="-285750" defTabSz="922338">
              <a:spcBef>
                <a:spcPct val="30000"/>
              </a:spcBef>
              <a:tabLst>
                <a:tab pos="727075" algn="l"/>
                <a:tab pos="1454150" algn="l"/>
                <a:tab pos="2181225" algn="l"/>
                <a:tab pos="2908300" algn="l"/>
              </a:tabLst>
              <a:defRPr sz="1200">
                <a:solidFill>
                  <a:schemeClr val="tx1"/>
                </a:solidFill>
                <a:latin typeface="Times New Roman" panose="02020603050405020304" pitchFamily="18" charset="0"/>
                <a:ea typeface="MS PGothic" panose="020B0600070205080204" pitchFamily="34" charset="-128"/>
              </a:defRPr>
            </a:lvl2pPr>
            <a:lvl3pPr marL="1143000" indent="-228600" defTabSz="922338">
              <a:spcBef>
                <a:spcPct val="30000"/>
              </a:spcBef>
              <a:tabLst>
                <a:tab pos="727075" algn="l"/>
                <a:tab pos="1454150" algn="l"/>
                <a:tab pos="2181225" algn="l"/>
                <a:tab pos="2908300" algn="l"/>
              </a:tabLst>
              <a:defRPr sz="1200">
                <a:solidFill>
                  <a:schemeClr val="tx1"/>
                </a:solidFill>
                <a:latin typeface="Times New Roman" panose="02020603050405020304" pitchFamily="18" charset="0"/>
                <a:ea typeface="MS PGothic" panose="020B0600070205080204" pitchFamily="34" charset="-128"/>
              </a:defRPr>
            </a:lvl3pPr>
            <a:lvl4pPr marL="1600200" indent="-228600" defTabSz="922338">
              <a:spcBef>
                <a:spcPct val="30000"/>
              </a:spcBef>
              <a:tabLst>
                <a:tab pos="727075" algn="l"/>
                <a:tab pos="1454150" algn="l"/>
                <a:tab pos="2181225" algn="l"/>
                <a:tab pos="2908300" algn="l"/>
              </a:tabLst>
              <a:defRPr sz="1200">
                <a:solidFill>
                  <a:schemeClr val="tx1"/>
                </a:solidFill>
                <a:latin typeface="Times New Roman" panose="02020603050405020304" pitchFamily="18" charset="0"/>
                <a:ea typeface="MS PGothic" panose="020B0600070205080204" pitchFamily="34" charset="-128"/>
              </a:defRPr>
            </a:lvl4pPr>
            <a:lvl5pPr marL="2057400" indent="-228600" defTabSz="922338">
              <a:spcBef>
                <a:spcPct val="30000"/>
              </a:spcBef>
              <a:tabLst>
                <a:tab pos="727075" algn="l"/>
                <a:tab pos="1454150" algn="l"/>
                <a:tab pos="2181225" algn="l"/>
                <a:tab pos="2908300" algn="l"/>
              </a:tabLst>
              <a:defRPr sz="1200">
                <a:solidFill>
                  <a:schemeClr val="tx1"/>
                </a:solidFill>
                <a:latin typeface="Times New Roman" panose="02020603050405020304" pitchFamily="18" charset="0"/>
                <a:ea typeface="MS PGothic" panose="020B0600070205080204" pitchFamily="34" charset="-128"/>
              </a:defRPr>
            </a:lvl5pPr>
            <a:lvl6pPr marL="2514600" indent="-228600" defTabSz="922338" eaLnBrk="0" fontAlgn="base" hangingPunct="0">
              <a:spcBef>
                <a:spcPct val="30000"/>
              </a:spcBef>
              <a:spcAft>
                <a:spcPct val="0"/>
              </a:spcAft>
              <a:tabLst>
                <a:tab pos="727075" algn="l"/>
                <a:tab pos="1454150" algn="l"/>
                <a:tab pos="2181225" algn="l"/>
                <a:tab pos="2908300" algn="l"/>
              </a:tabLst>
              <a:defRPr sz="1200">
                <a:solidFill>
                  <a:schemeClr val="tx1"/>
                </a:solidFill>
                <a:latin typeface="Times New Roman" panose="02020603050405020304" pitchFamily="18" charset="0"/>
                <a:ea typeface="MS PGothic" panose="020B0600070205080204" pitchFamily="34" charset="-128"/>
              </a:defRPr>
            </a:lvl6pPr>
            <a:lvl7pPr marL="2971800" indent="-228600" defTabSz="922338" eaLnBrk="0" fontAlgn="base" hangingPunct="0">
              <a:spcBef>
                <a:spcPct val="30000"/>
              </a:spcBef>
              <a:spcAft>
                <a:spcPct val="0"/>
              </a:spcAft>
              <a:tabLst>
                <a:tab pos="727075" algn="l"/>
                <a:tab pos="1454150" algn="l"/>
                <a:tab pos="2181225" algn="l"/>
                <a:tab pos="2908300" algn="l"/>
              </a:tabLst>
              <a:defRPr sz="1200">
                <a:solidFill>
                  <a:schemeClr val="tx1"/>
                </a:solidFill>
                <a:latin typeface="Times New Roman" panose="02020603050405020304" pitchFamily="18" charset="0"/>
                <a:ea typeface="MS PGothic" panose="020B0600070205080204" pitchFamily="34" charset="-128"/>
              </a:defRPr>
            </a:lvl7pPr>
            <a:lvl8pPr marL="3429000" indent="-228600" defTabSz="922338" eaLnBrk="0" fontAlgn="base" hangingPunct="0">
              <a:spcBef>
                <a:spcPct val="30000"/>
              </a:spcBef>
              <a:spcAft>
                <a:spcPct val="0"/>
              </a:spcAft>
              <a:tabLst>
                <a:tab pos="727075" algn="l"/>
                <a:tab pos="1454150" algn="l"/>
                <a:tab pos="2181225" algn="l"/>
                <a:tab pos="2908300" algn="l"/>
              </a:tabLst>
              <a:defRPr sz="1200">
                <a:solidFill>
                  <a:schemeClr val="tx1"/>
                </a:solidFill>
                <a:latin typeface="Times New Roman" panose="02020603050405020304" pitchFamily="18" charset="0"/>
                <a:ea typeface="MS PGothic" panose="020B0600070205080204" pitchFamily="34" charset="-128"/>
              </a:defRPr>
            </a:lvl8pPr>
            <a:lvl9pPr marL="3886200" indent="-228600" defTabSz="922338" eaLnBrk="0" fontAlgn="base" hangingPunct="0">
              <a:spcBef>
                <a:spcPct val="30000"/>
              </a:spcBef>
              <a:spcAft>
                <a:spcPct val="0"/>
              </a:spcAft>
              <a:tabLst>
                <a:tab pos="727075" algn="l"/>
                <a:tab pos="1454150" algn="l"/>
                <a:tab pos="2181225" algn="l"/>
                <a:tab pos="2908300" algn="l"/>
              </a:tabLs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44DFFC54-CC93-4353-A7B1-E9085B412393}" type="slidenum">
              <a:rPr lang="de-DE" altLang="de-DE" smtClean="0">
                <a:solidFill>
                  <a:srgbClr val="000000"/>
                </a:solidFill>
              </a:rPr>
              <a:pPr>
                <a:spcBef>
                  <a:spcPct val="0"/>
                </a:spcBef>
              </a:pPr>
              <a:t>13</a:t>
            </a:fld>
            <a:endParaRPr lang="de-DE" altLang="de-DE">
              <a:solidFill>
                <a:srgbClr val="000000"/>
              </a:solidFill>
            </a:endParaRPr>
          </a:p>
        </p:txBody>
      </p:sp>
      <p:sp>
        <p:nvSpPr>
          <p:cNvPr id="20483" name="Text Box 1"/>
          <p:cNvSpPr txBox="1">
            <a:spLocks noChangeArrowheads="1"/>
          </p:cNvSpPr>
          <p:nvPr/>
        </p:nvSpPr>
        <p:spPr bwMode="auto">
          <a:xfrm>
            <a:off x="3887788" y="9448800"/>
            <a:ext cx="2967037"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79" tIns="45578" rIns="91879" bIns="45578" anchor="b"/>
          <a:lstStyle>
            <a:lvl1pPr>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Times New Roman" panose="02020603050405020304" pitchFamily="18" charset="0"/>
                <a:ea typeface="MS PGothic" panose="020B0600070205080204" pitchFamily="34" charset="-128"/>
              </a:defRPr>
            </a:lvl9pPr>
          </a:lstStyle>
          <a:p>
            <a:pPr algn="r" eaLnBrk="1" hangingPunct="1">
              <a:spcBef>
                <a:spcPct val="0"/>
              </a:spcBef>
            </a:pPr>
            <a:fld id="{C5B92209-6B0F-4B10-9CAC-419EA61595EE}" type="slidenum">
              <a:rPr lang="de-DE" altLang="de-DE">
                <a:solidFill>
                  <a:srgbClr val="000000"/>
                </a:solidFill>
                <a:latin typeface="Arial" panose="020B0604020202020204" pitchFamily="34" charset="0"/>
              </a:rPr>
              <a:pPr algn="r" eaLnBrk="1" hangingPunct="1">
                <a:spcBef>
                  <a:spcPct val="0"/>
                </a:spcBef>
              </a:pPr>
              <a:t>13</a:t>
            </a:fld>
            <a:endParaRPr lang="de-DE" altLang="de-DE">
              <a:solidFill>
                <a:srgbClr val="000000"/>
              </a:solidFill>
              <a:latin typeface="Arial" panose="020B0604020202020204" pitchFamily="34" charset="0"/>
            </a:endParaRPr>
          </a:p>
        </p:txBody>
      </p:sp>
      <p:sp>
        <p:nvSpPr>
          <p:cNvPr id="20484" name="Text Box 2"/>
          <p:cNvSpPr txBox="1">
            <a:spLocks noChangeArrowheads="1"/>
          </p:cNvSpPr>
          <p:nvPr/>
        </p:nvSpPr>
        <p:spPr bwMode="auto">
          <a:xfrm>
            <a:off x="957263" y="746125"/>
            <a:ext cx="4945062" cy="37290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879" tIns="45940" rIns="91879" bIns="45940" anchor="ct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buClr>
                <a:srgbClr val="000000"/>
              </a:buClr>
              <a:buSzPct val="100000"/>
              <a:buFont typeface="Times New Roman" panose="02020603050405020304" pitchFamily="18" charset="0"/>
              <a:buNone/>
            </a:pPr>
            <a:endParaRPr lang="de-DE" altLang="de-DE"/>
          </a:p>
        </p:txBody>
      </p:sp>
      <p:sp>
        <p:nvSpPr>
          <p:cNvPr id="20485" name="Rectangle 3"/>
          <p:cNvSpPr>
            <a:spLocks noGrp="1" noChangeArrowheads="1"/>
          </p:cNvSpPr>
          <p:nvPr>
            <p:ph type="body"/>
          </p:nvPr>
        </p:nvSpPr>
        <p:spPr>
          <a:xfrm>
            <a:off x="685800" y="4724400"/>
            <a:ext cx="5486400" cy="447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latin typeface="Times New Roman" panose="02020603050405020304" pitchFamily="18" charset="0"/>
            </a:endParaRPr>
          </a:p>
        </p:txBody>
      </p:sp>
    </p:spTree>
    <p:extLst>
      <p:ext uri="{BB962C8B-B14F-4D97-AF65-F5344CB8AC3E}">
        <p14:creationId xmlns:p14="http://schemas.microsoft.com/office/powerpoint/2010/main" val="3866512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0CE2F48B-7720-4D2D-B681-C0E04DC45CA8}" type="slidenum">
              <a:rPr lang="de-DE" altLang="de-DE" smtClean="0"/>
              <a:pPr>
                <a:defRPr/>
              </a:pPr>
              <a:t>14</a:t>
            </a:fld>
            <a:endParaRPr lang="de-DE" altLang="de-DE"/>
          </a:p>
        </p:txBody>
      </p:sp>
    </p:spTree>
    <p:extLst>
      <p:ext uri="{BB962C8B-B14F-4D97-AF65-F5344CB8AC3E}">
        <p14:creationId xmlns:p14="http://schemas.microsoft.com/office/powerpoint/2010/main" val="322929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0CE2F48B-7720-4D2D-B681-C0E04DC45CA8}" type="slidenum">
              <a:rPr lang="de-DE" altLang="de-DE" smtClean="0"/>
              <a:pPr>
                <a:defRPr/>
              </a:pPr>
              <a:t>15</a:t>
            </a:fld>
            <a:endParaRPr lang="de-DE" altLang="de-DE"/>
          </a:p>
        </p:txBody>
      </p:sp>
    </p:spTree>
    <p:extLst>
      <p:ext uri="{BB962C8B-B14F-4D97-AF65-F5344CB8AC3E}">
        <p14:creationId xmlns:p14="http://schemas.microsoft.com/office/powerpoint/2010/main" val="1960818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a:ln/>
        </p:spPr>
      </p:sp>
      <p:sp>
        <p:nvSpPr>
          <p:cNvPr id="50179" name="Notizenplatzhalter 2"/>
          <p:cNvSpPr>
            <a:spLocks noGrp="1"/>
          </p:cNvSpPr>
          <p:nvPr>
            <p:ph type="body" idx="1"/>
          </p:nvPr>
        </p:nvSpPr>
        <p:spPr>
          <a:ln/>
        </p:spPr>
        <p:txBody>
          <a:bodyPr/>
          <a:lstStyle/>
          <a:p>
            <a:pPr eaLnBrk="1" hangingPunct="1">
              <a:defRPr/>
            </a:pPr>
            <a:endParaRPr lang="de-DE">
              <a:latin typeface="Times New Roman" pitchFamily="18" charset="0"/>
              <a:ea typeface="ＭＳ Ｐゴシック" charset="0"/>
              <a:cs typeface="+mn-cs"/>
            </a:endParaRPr>
          </a:p>
        </p:txBody>
      </p:sp>
      <p:sp>
        <p:nvSpPr>
          <p:cNvPr id="48132"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2400">
                <a:solidFill>
                  <a:schemeClr val="tx1"/>
                </a:solidFill>
                <a:latin typeface="Century Gothic" panose="020B0502020202020204" pitchFamily="34" charset="0"/>
                <a:ea typeface="MS PGothic" panose="020B0600070205080204" pitchFamily="34" charset="-128"/>
              </a:defRPr>
            </a:lvl1pPr>
            <a:lvl2pPr marL="742950" indent="-285750" defTabSz="922338">
              <a:defRPr sz="2400">
                <a:solidFill>
                  <a:schemeClr val="tx1"/>
                </a:solidFill>
                <a:latin typeface="Century Gothic" panose="020B0502020202020204" pitchFamily="34" charset="0"/>
                <a:ea typeface="MS PGothic" panose="020B0600070205080204" pitchFamily="34" charset="-128"/>
              </a:defRPr>
            </a:lvl2pPr>
            <a:lvl3pPr marL="1143000" indent="-228600" defTabSz="922338">
              <a:defRPr sz="2400">
                <a:solidFill>
                  <a:schemeClr val="tx1"/>
                </a:solidFill>
                <a:latin typeface="Century Gothic" panose="020B0502020202020204" pitchFamily="34" charset="0"/>
                <a:ea typeface="MS PGothic" panose="020B0600070205080204" pitchFamily="34" charset="-128"/>
              </a:defRPr>
            </a:lvl3pPr>
            <a:lvl4pPr marL="1600200" indent="-228600" defTabSz="922338">
              <a:defRPr sz="2400">
                <a:solidFill>
                  <a:schemeClr val="tx1"/>
                </a:solidFill>
                <a:latin typeface="Century Gothic" panose="020B0502020202020204" pitchFamily="34" charset="0"/>
                <a:ea typeface="MS PGothic" panose="020B0600070205080204" pitchFamily="34" charset="-128"/>
              </a:defRPr>
            </a:lvl4pPr>
            <a:lvl5pPr marL="2057400" indent="-228600" defTabSz="922338">
              <a:defRPr sz="2400">
                <a:solidFill>
                  <a:schemeClr val="tx1"/>
                </a:solidFill>
                <a:latin typeface="Century Gothic" panose="020B0502020202020204" pitchFamily="34" charset="0"/>
                <a:ea typeface="MS PGothic" panose="020B0600070205080204" pitchFamily="34" charset="-128"/>
              </a:defRPr>
            </a:lvl5pPr>
            <a:lvl6pPr marL="2514600" indent="-228600" defTabSz="922338"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defTabSz="922338"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defTabSz="922338"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defTabSz="922338"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buFont typeface="Times New Roman" panose="02020603050405020304" pitchFamily="18" charset="0"/>
              <a:buNone/>
            </a:pPr>
            <a:fld id="{BD5C3FFF-7B10-4D18-82F9-041C74826DE1}" type="slidenum">
              <a:rPr lang="en-GB" altLang="de-DE" sz="1200" smtClean="0">
                <a:latin typeface="Times New Roman" panose="02020603050405020304" pitchFamily="18" charset="0"/>
              </a:rPr>
              <a:pPr>
                <a:buFont typeface="Times New Roman" panose="02020603050405020304" pitchFamily="18" charset="0"/>
                <a:buNone/>
              </a:pPr>
              <a:t>21</a:t>
            </a:fld>
            <a:endParaRPr lang="en-GB" altLang="de-DE" sz="1200">
              <a:latin typeface="Times New Roman" panose="02020603050405020304" pitchFamily="18" charset="0"/>
            </a:endParaRPr>
          </a:p>
        </p:txBody>
      </p:sp>
    </p:spTree>
    <p:extLst>
      <p:ext uri="{BB962C8B-B14F-4D97-AF65-F5344CB8AC3E}">
        <p14:creationId xmlns:p14="http://schemas.microsoft.com/office/powerpoint/2010/main" val="179812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Mastertitelformat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9C52FD4F-6687-442D-8B6C-B12EC20DC2BA}" type="slidenum">
              <a:rPr lang="de-DE" altLang="de-DE"/>
              <a:pPr>
                <a:defRPr/>
              </a:pPr>
              <a:t>‹Nr.›</a:t>
            </a:fld>
            <a:endParaRPr lang="de-DE" altLang="de-DE"/>
          </a:p>
        </p:txBody>
      </p:sp>
    </p:spTree>
    <p:extLst>
      <p:ext uri="{BB962C8B-B14F-4D97-AF65-F5344CB8AC3E}">
        <p14:creationId xmlns:p14="http://schemas.microsoft.com/office/powerpoint/2010/main" val="173084500"/>
      </p:ext>
    </p:extLst>
  </p:cSld>
  <p:clrMapOvr>
    <a:masterClrMapping/>
  </p:clrMapOvr>
  <p:transition spd="slow">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85F3E589-1719-4EFA-8301-3D33A769F814}" type="slidenum">
              <a:rPr lang="de-DE" altLang="de-DE"/>
              <a:pPr>
                <a:defRPr/>
              </a:pPr>
              <a:t>‹Nr.›</a:t>
            </a:fld>
            <a:endParaRPr lang="de-DE" altLang="de-DE"/>
          </a:p>
        </p:txBody>
      </p:sp>
    </p:spTree>
    <p:extLst>
      <p:ext uri="{BB962C8B-B14F-4D97-AF65-F5344CB8AC3E}">
        <p14:creationId xmlns:p14="http://schemas.microsoft.com/office/powerpoint/2010/main" val="1714125907"/>
      </p:ext>
    </p:extLst>
  </p:cSld>
  <p:clrMapOvr>
    <a:masterClrMapping/>
  </p:clrMapOvr>
  <p:transition spd="slow">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a:t>Mastertitelformat bearbeiten</a:t>
            </a:r>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20B89B73-734C-4FC8-A4DD-E1EC758222E9}" type="slidenum">
              <a:rPr lang="de-DE" altLang="de-DE"/>
              <a:pPr>
                <a:defRPr/>
              </a:pPr>
              <a:t>‹Nr.›</a:t>
            </a:fld>
            <a:endParaRPr lang="de-DE" altLang="de-DE"/>
          </a:p>
        </p:txBody>
      </p:sp>
    </p:spTree>
    <p:extLst>
      <p:ext uri="{BB962C8B-B14F-4D97-AF65-F5344CB8AC3E}">
        <p14:creationId xmlns:p14="http://schemas.microsoft.com/office/powerpoint/2010/main" val="960738895"/>
      </p:ext>
    </p:extLst>
  </p:cSld>
  <p:clrMapOvr>
    <a:masterClrMapping/>
  </p:clrMapOvr>
  <p:transition spd="slow">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685800" y="609600"/>
            <a:ext cx="7772400" cy="1143000"/>
          </a:xfrm>
        </p:spPr>
        <p:txBody>
          <a:bodyPr/>
          <a:lstStyle/>
          <a:p>
            <a:r>
              <a:rPr lang="de-DE"/>
              <a:t>Mastertitelformat bearbeiten</a:t>
            </a:r>
          </a:p>
        </p:txBody>
      </p:sp>
      <p:sp>
        <p:nvSpPr>
          <p:cNvPr id="3" name="Inhaltsplatzhalter 2"/>
          <p:cNvSpPr>
            <a:spLocks noGrp="1"/>
          </p:cNvSpPr>
          <p:nvPr>
            <p:ph sz="quarter" idx="1"/>
          </p:nvPr>
        </p:nvSpPr>
        <p:spPr>
          <a:xfrm>
            <a:off x="685800" y="1981200"/>
            <a:ext cx="3810000" cy="1981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648200" y="1981200"/>
            <a:ext cx="3810000" cy="1981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685800" y="4114800"/>
            <a:ext cx="3810000" cy="1981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Inhaltsplatzhalter 5"/>
          <p:cNvSpPr>
            <a:spLocks noGrp="1"/>
          </p:cNvSpPr>
          <p:nvPr>
            <p:ph sz="quarter" idx="4"/>
          </p:nvPr>
        </p:nvSpPr>
        <p:spPr>
          <a:xfrm>
            <a:off x="4648200" y="4114800"/>
            <a:ext cx="3810000" cy="1981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8E52540E-FF34-416A-8FE1-16F7AF699BBB}" type="slidenum">
              <a:rPr lang="de-DE" altLang="de-DE"/>
              <a:pPr>
                <a:defRPr/>
              </a:pPr>
              <a:t>‹Nr.›</a:t>
            </a:fld>
            <a:endParaRPr lang="de-DE" altLang="de-DE"/>
          </a:p>
        </p:txBody>
      </p:sp>
    </p:spTree>
    <p:extLst>
      <p:ext uri="{BB962C8B-B14F-4D97-AF65-F5344CB8AC3E}">
        <p14:creationId xmlns:p14="http://schemas.microsoft.com/office/powerpoint/2010/main" val="1060597567"/>
      </p:ext>
    </p:extLst>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C0209E1-B9CE-4765-8E90-CD2E6F7D11F3}" type="slidenum">
              <a:rPr lang="de-DE" altLang="de-DE"/>
              <a:pPr>
                <a:defRPr/>
              </a:pPr>
              <a:t>‹Nr.›</a:t>
            </a:fld>
            <a:endParaRPr lang="de-DE" altLang="de-DE"/>
          </a:p>
        </p:txBody>
      </p:sp>
    </p:spTree>
    <p:extLst>
      <p:ext uri="{BB962C8B-B14F-4D97-AF65-F5344CB8AC3E}">
        <p14:creationId xmlns:p14="http://schemas.microsoft.com/office/powerpoint/2010/main" val="3692117221"/>
      </p:ext>
    </p:extLst>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5138E5D5-D0BE-4FC6-A759-AB36101EA99B}" type="slidenum">
              <a:rPr lang="de-DE" altLang="de-DE"/>
              <a:pPr>
                <a:defRPr/>
              </a:pPr>
              <a:t>‹Nr.›</a:t>
            </a:fld>
            <a:endParaRPr lang="de-DE" altLang="de-DE"/>
          </a:p>
        </p:txBody>
      </p:sp>
    </p:spTree>
    <p:extLst>
      <p:ext uri="{BB962C8B-B14F-4D97-AF65-F5344CB8AC3E}">
        <p14:creationId xmlns:p14="http://schemas.microsoft.com/office/powerpoint/2010/main" val="3115545215"/>
      </p:ext>
    </p:extLst>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1A685D72-286F-430B-B6FD-C85B1556C822}" type="slidenum">
              <a:rPr lang="de-DE" altLang="de-DE"/>
              <a:pPr>
                <a:defRPr/>
              </a:pPr>
              <a:t>‹Nr.›</a:t>
            </a:fld>
            <a:endParaRPr lang="de-DE" altLang="de-DE"/>
          </a:p>
        </p:txBody>
      </p:sp>
    </p:spTree>
    <p:extLst>
      <p:ext uri="{BB962C8B-B14F-4D97-AF65-F5344CB8AC3E}">
        <p14:creationId xmlns:p14="http://schemas.microsoft.com/office/powerpoint/2010/main" val="2375152429"/>
      </p:ext>
    </p:extLst>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Mastertitelformat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45545A08-E124-4E8E-9ED0-9FF44454F131}" type="slidenum">
              <a:rPr lang="de-DE" altLang="de-DE"/>
              <a:pPr>
                <a:defRPr/>
              </a:pPr>
              <a:t>‹Nr.›</a:t>
            </a:fld>
            <a:endParaRPr lang="de-DE" altLang="de-DE"/>
          </a:p>
        </p:txBody>
      </p:sp>
    </p:spTree>
    <p:extLst>
      <p:ext uri="{BB962C8B-B14F-4D97-AF65-F5344CB8AC3E}">
        <p14:creationId xmlns:p14="http://schemas.microsoft.com/office/powerpoint/2010/main" val="4007908551"/>
      </p:ext>
    </p:extLst>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FEC90DD4-69ED-4843-B3E1-53BBE65461F4}" type="slidenum">
              <a:rPr lang="de-DE" altLang="de-DE"/>
              <a:pPr>
                <a:defRPr/>
              </a:pPr>
              <a:t>‹Nr.›</a:t>
            </a:fld>
            <a:endParaRPr lang="de-DE" altLang="de-DE"/>
          </a:p>
        </p:txBody>
      </p:sp>
    </p:spTree>
    <p:extLst>
      <p:ext uri="{BB962C8B-B14F-4D97-AF65-F5344CB8AC3E}">
        <p14:creationId xmlns:p14="http://schemas.microsoft.com/office/powerpoint/2010/main" val="3326185906"/>
      </p:ext>
    </p:extLst>
  </p:cSld>
  <p:clrMapOvr>
    <a:masterClrMapping/>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046A05F8-5CCB-44D2-9BBE-0E47DE77FA43}" type="slidenum">
              <a:rPr lang="de-DE" altLang="de-DE"/>
              <a:pPr>
                <a:defRPr/>
              </a:pPr>
              <a:t>‹Nr.›</a:t>
            </a:fld>
            <a:endParaRPr lang="de-DE" altLang="de-DE"/>
          </a:p>
        </p:txBody>
      </p:sp>
    </p:spTree>
    <p:extLst>
      <p:ext uri="{BB962C8B-B14F-4D97-AF65-F5344CB8AC3E}">
        <p14:creationId xmlns:p14="http://schemas.microsoft.com/office/powerpoint/2010/main" val="2409025134"/>
      </p:ext>
    </p:extLst>
  </p:cSld>
  <p:clrMapOvr>
    <a:masterClrMapping/>
  </p:clrMapOvr>
  <p:transition spd="slow">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Mastertitelformat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6EB8DF83-6688-48D3-91BB-1B6C6E481B6C}" type="slidenum">
              <a:rPr lang="de-DE" altLang="de-DE"/>
              <a:pPr>
                <a:defRPr/>
              </a:pPr>
              <a:t>‹Nr.›</a:t>
            </a:fld>
            <a:endParaRPr lang="de-DE" altLang="de-DE"/>
          </a:p>
        </p:txBody>
      </p:sp>
    </p:spTree>
    <p:extLst>
      <p:ext uri="{BB962C8B-B14F-4D97-AF65-F5344CB8AC3E}">
        <p14:creationId xmlns:p14="http://schemas.microsoft.com/office/powerpoint/2010/main" val="4078058081"/>
      </p:ext>
    </p:extLst>
  </p:cSld>
  <p:clrMapOvr>
    <a:masterClrMapping/>
  </p:clrMapOvr>
  <p:transition spd="slow">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6BF21EFE-478E-4791-83C5-E57FDB16DBA2}" type="slidenum">
              <a:rPr lang="de-DE" altLang="de-DE"/>
              <a:pPr>
                <a:defRPr/>
              </a:pPr>
              <a:t>‹Nr.›</a:t>
            </a:fld>
            <a:endParaRPr lang="de-DE" altLang="de-DE"/>
          </a:p>
        </p:txBody>
      </p:sp>
    </p:spTree>
    <p:extLst>
      <p:ext uri="{BB962C8B-B14F-4D97-AF65-F5344CB8AC3E}">
        <p14:creationId xmlns:p14="http://schemas.microsoft.com/office/powerpoint/2010/main" val="858634661"/>
      </p:ext>
    </p:extLst>
  </p:cSld>
  <p:clrMapOvr>
    <a:masterClrMapping/>
  </p:clrMapOvr>
  <p:transition spd="slow">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Klicken Sie, um das Titelformat zu bearbeiten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ea typeface="ＭＳ Ｐゴシック" charset="0"/>
                <a:cs typeface="+mn-cs"/>
              </a:defRPr>
            </a:lvl1pPr>
          </a:lstStyle>
          <a:p>
            <a:pPr>
              <a:defRPr/>
            </a:pPr>
            <a:endParaRPr 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ＭＳ Ｐゴシック" charset="0"/>
                <a:cs typeface="+mn-cs"/>
              </a:defRPr>
            </a:lvl1pPr>
          </a:lstStyle>
          <a:p>
            <a:pPr>
              <a:defRPr/>
            </a:pPr>
            <a:endParaRPr lang="de-D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pPr>
              <a:defRPr/>
            </a:pPr>
            <a:fld id="{E1CC0DD6-02BD-4687-8020-AF4FDF2B0ECA}"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transition spd="slow">
    <p:zoom/>
  </p:transition>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cid:36ab09e4-a8d2-4845-a20d-53bfda01fc7b@eurprd09.prod.outlook.com"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32.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mailto:kontakt@lsh-marquartstein.de"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4.jfif"/><Relationship Id="rId3" Type="http://schemas.openxmlformats.org/officeDocument/2006/relationships/image" Target="../media/image10.jpeg"/><Relationship Id="rId7" Type="http://schemas.openxmlformats.org/officeDocument/2006/relationships/image" Target="../media/image13.jfif"/><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5.jfi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hyperlink" Target="http://www.lsh-marquartstein.de/" TargetMode="External"/><Relationship Id="rId4" Type="http://schemas.openxmlformats.org/officeDocument/2006/relationships/hyperlink" Target="mailto:elternbeirat@lsh-marquartstein.d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hyperlink" Target="https://lshmar.eltern-portal.org/anmeldu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Grafik 5" descr="lsh_logo.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1520" y="162636"/>
            <a:ext cx="7286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2">
            <a:extLst>
              <a:ext uri="{FF2B5EF4-FFF2-40B4-BE49-F238E27FC236}">
                <a16:creationId xmlns:a16="http://schemas.microsoft.com/office/drawing/2014/main" id="{919871D6-ED97-4024-B970-868A04E25122}"/>
              </a:ext>
            </a:extLst>
          </p:cNvPr>
          <p:cNvPicPr>
            <a:picLocks noChangeAspect="1"/>
          </p:cNvPicPr>
          <p:nvPr/>
        </p:nvPicPr>
        <p:blipFill rotWithShape="1">
          <a:blip r:embed="rId3"/>
          <a:srcRect l="3789" r="17773"/>
          <a:stretch/>
        </p:blipFill>
        <p:spPr>
          <a:xfrm>
            <a:off x="0" y="1340768"/>
            <a:ext cx="9151620" cy="4660842"/>
          </a:xfrm>
          <a:prstGeom prst="rect">
            <a:avLst/>
          </a:prstGeom>
        </p:spPr>
      </p:pic>
      <p:sp>
        <p:nvSpPr>
          <p:cNvPr id="8" name="Textfeld 6">
            <a:extLst>
              <a:ext uri="{FF2B5EF4-FFF2-40B4-BE49-F238E27FC236}">
                <a16:creationId xmlns:a16="http://schemas.microsoft.com/office/drawing/2014/main" id="{ED92356E-02F5-40A0-81C5-0EB5B58E8218}"/>
              </a:ext>
            </a:extLst>
          </p:cNvPr>
          <p:cNvSpPr txBox="1">
            <a:spLocks noChangeArrowheads="1"/>
          </p:cNvSpPr>
          <p:nvPr/>
        </p:nvSpPr>
        <p:spPr bwMode="auto">
          <a:xfrm>
            <a:off x="215516" y="230610"/>
            <a:ext cx="87129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a:r>
              <a:rPr lang="de-DE" altLang="de-DE" sz="3200" b="1" dirty="0">
                <a:solidFill>
                  <a:srgbClr val="FF0000"/>
                </a:solidFill>
              </a:rPr>
              <a:t>Herzlich Willkommen!</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Grafik 5" descr="lsh_logo.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1520" y="162636"/>
            <a:ext cx="7286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feld 6"/>
          <p:cNvSpPr txBox="1">
            <a:spLocks noChangeArrowheads="1"/>
          </p:cNvSpPr>
          <p:nvPr/>
        </p:nvSpPr>
        <p:spPr bwMode="auto">
          <a:xfrm>
            <a:off x="0" y="252582"/>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a:r>
              <a:rPr lang="de-DE" altLang="de-DE" sz="3200" b="1" dirty="0">
                <a:solidFill>
                  <a:srgbClr val="FF0000"/>
                </a:solidFill>
              </a:rPr>
              <a:t>Probeunterricht</a:t>
            </a:r>
          </a:p>
        </p:txBody>
      </p:sp>
      <p:pic>
        <p:nvPicPr>
          <p:cNvPr id="6" name="Grafik 5" descr="lsh_logo.png">
            <a:extLst>
              <a:ext uri="{FF2B5EF4-FFF2-40B4-BE49-F238E27FC236}">
                <a16:creationId xmlns:a16="http://schemas.microsoft.com/office/drawing/2014/main" id="{C7A2936C-3D6C-4033-8497-D5A8A1DEC0B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1520" y="151048"/>
            <a:ext cx="7286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01CA0641-3CAC-4B5D-9C3E-DD388FFDAA0B}"/>
              </a:ext>
            </a:extLst>
          </p:cNvPr>
          <p:cNvSpPr>
            <a:spLocks noChangeArrowheads="1"/>
          </p:cNvSpPr>
          <p:nvPr/>
        </p:nvSpPr>
        <p:spPr bwMode="auto">
          <a:xfrm>
            <a:off x="571500" y="1124744"/>
            <a:ext cx="8001000" cy="546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lstStyle>
            <a:lvl1pPr marL="749300" indent="-457200">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buClr>
                <a:schemeClr val="accent2"/>
              </a:buClr>
              <a:buSzPct val="80000"/>
              <a:buFont typeface="Wingdings" panose="05000000000000000000" pitchFamily="2" charset="2"/>
              <a:buNone/>
            </a:pPr>
            <a:r>
              <a:rPr lang="de-DE" altLang="de-DE" b="1" dirty="0"/>
              <a:t>Termine:</a:t>
            </a:r>
            <a:endParaRPr lang="de-DE" altLang="de-DE" sz="1200" b="1" dirty="0"/>
          </a:p>
          <a:p>
            <a:pPr algn="ctr" eaLnBrk="1" hangingPunct="1">
              <a:buClr>
                <a:schemeClr val="accent2"/>
              </a:buClr>
              <a:buSzPct val="80000"/>
              <a:buFont typeface="Wingdings" panose="05000000000000000000" pitchFamily="2" charset="2"/>
              <a:buNone/>
            </a:pPr>
            <a:endParaRPr lang="de-DE" altLang="de-DE" b="1" dirty="0"/>
          </a:p>
          <a:p>
            <a:pPr algn="ctr" eaLnBrk="1" hangingPunct="1">
              <a:buClr>
                <a:schemeClr val="accent2"/>
              </a:buClr>
              <a:buSzPct val="80000"/>
              <a:buFont typeface="Wingdings" panose="05000000000000000000" pitchFamily="2" charset="2"/>
              <a:buNone/>
            </a:pPr>
            <a:r>
              <a:rPr lang="de-DE" altLang="de-DE" b="1" dirty="0">
                <a:solidFill>
                  <a:srgbClr val="FF0000"/>
                </a:solidFill>
              </a:rPr>
              <a:t>17. bis 19. Mai  2022 </a:t>
            </a:r>
          </a:p>
          <a:p>
            <a:pPr algn="ctr" eaLnBrk="1" hangingPunct="1">
              <a:buClr>
                <a:schemeClr val="accent2"/>
              </a:buClr>
              <a:buSzPct val="80000"/>
              <a:buFont typeface="Wingdings" panose="05000000000000000000" pitchFamily="2" charset="2"/>
              <a:buNone/>
            </a:pPr>
            <a:endParaRPr lang="de-DE" altLang="de-DE" b="1" dirty="0">
              <a:solidFill>
                <a:srgbClr val="FF0000"/>
              </a:solidFill>
            </a:endParaRPr>
          </a:p>
          <a:p>
            <a:pPr algn="ctr" eaLnBrk="1" hangingPunct="1">
              <a:buClr>
                <a:schemeClr val="accent2"/>
              </a:buClr>
              <a:buSzPct val="80000"/>
              <a:buFont typeface="Wingdings" panose="05000000000000000000" pitchFamily="2" charset="2"/>
              <a:buNone/>
            </a:pPr>
            <a:r>
              <a:rPr lang="de-DE" altLang="de-DE" dirty="0"/>
              <a:t>jeweils von 8:00 Uhr bis ca. 12:00 Uhr </a:t>
            </a:r>
          </a:p>
          <a:p>
            <a:pPr algn="ctr" eaLnBrk="1" hangingPunct="1">
              <a:buClr>
                <a:schemeClr val="accent2"/>
              </a:buClr>
              <a:buSzPct val="80000"/>
              <a:buFont typeface="Wingdings" panose="05000000000000000000" pitchFamily="2" charset="2"/>
              <a:buNone/>
            </a:pPr>
            <a:r>
              <a:rPr lang="de-DE" altLang="de-DE" dirty="0"/>
              <a:t>am Gymnasium LSH </a:t>
            </a:r>
            <a:r>
              <a:rPr lang="de-DE" altLang="de-DE" dirty="0" err="1"/>
              <a:t>Marquartstein</a:t>
            </a:r>
            <a:endParaRPr lang="de-DE" altLang="de-DE" dirty="0"/>
          </a:p>
          <a:p>
            <a:pPr algn="ctr" eaLnBrk="1" hangingPunct="1">
              <a:buClr>
                <a:schemeClr val="accent2"/>
              </a:buClr>
              <a:buSzPct val="80000"/>
              <a:buFont typeface="Wingdings" panose="05000000000000000000" pitchFamily="2" charset="2"/>
              <a:buNone/>
            </a:pPr>
            <a:endParaRPr lang="de-DE" altLang="de-DE" dirty="0"/>
          </a:p>
          <a:p>
            <a:pPr algn="ctr" eaLnBrk="1" hangingPunct="1">
              <a:buClr>
                <a:schemeClr val="accent2"/>
              </a:buClr>
              <a:buSzPct val="80000"/>
              <a:buFont typeface="Wingdings" panose="05000000000000000000" pitchFamily="2" charset="2"/>
              <a:buNone/>
            </a:pPr>
            <a:endParaRPr lang="de-DE" altLang="de-DE" b="1" dirty="0"/>
          </a:p>
          <a:p>
            <a:pPr eaLnBrk="1" hangingPunct="1">
              <a:buClr>
                <a:schemeClr val="accent2"/>
              </a:buClr>
              <a:buSzPct val="80000"/>
              <a:buFont typeface="Wingdings" panose="05000000000000000000" pitchFamily="2" charset="2"/>
              <a:buNone/>
            </a:pPr>
            <a:r>
              <a:rPr lang="de-DE" altLang="de-DE" b="1" dirty="0"/>
              <a:t>Ablauf:</a:t>
            </a:r>
          </a:p>
          <a:p>
            <a:pPr marL="842963" lvl="2" indent="-358775">
              <a:spcBef>
                <a:spcPts val="1200"/>
              </a:spcBef>
              <a:buClr>
                <a:schemeClr val="bg2"/>
              </a:buClr>
              <a:buFont typeface="Arial" panose="020B0604020202020204" pitchFamily="34" charset="0"/>
              <a:buChar char="•"/>
            </a:pPr>
            <a:r>
              <a:rPr lang="de-DE" altLang="de-DE" dirty="0"/>
              <a:t>Unterricht durch Gymnasiallehrkräfte</a:t>
            </a:r>
          </a:p>
          <a:p>
            <a:pPr marL="842963" lvl="2" indent="-358775">
              <a:spcBef>
                <a:spcPts val="1200"/>
              </a:spcBef>
              <a:buClr>
                <a:schemeClr val="bg2"/>
              </a:buClr>
              <a:buFont typeface="Arial" panose="020B0604020202020204" pitchFamily="34" charset="0"/>
              <a:buChar char="•"/>
            </a:pPr>
            <a:r>
              <a:rPr lang="de-DE" altLang="de-DE" dirty="0"/>
              <a:t>Lehrstoff der 4. Klasse (Deutsch, Mathematik)</a:t>
            </a:r>
          </a:p>
          <a:p>
            <a:pPr marL="842963" lvl="2" indent="-358775">
              <a:spcBef>
                <a:spcPts val="1200"/>
              </a:spcBef>
              <a:buClr>
                <a:schemeClr val="bg2"/>
              </a:buClr>
              <a:buFont typeface="Arial" panose="020B0604020202020204" pitchFamily="34" charset="0"/>
              <a:buChar char="•"/>
            </a:pPr>
            <a:r>
              <a:rPr lang="de-DE" altLang="de-DE" dirty="0"/>
              <a:t>schriftliche und mündliche Leistungen</a:t>
            </a:r>
            <a:endParaRPr lang="de-DE" altLang="de-DE" dirty="0">
              <a:latin typeface="Arial" panose="020B0604020202020204" pitchFamily="34" charset="0"/>
            </a:endParaRPr>
          </a:p>
          <a:p>
            <a:pPr algn="ctr" eaLnBrk="1" hangingPunct="1">
              <a:spcBef>
                <a:spcPct val="20000"/>
              </a:spcBef>
              <a:buClr>
                <a:schemeClr val="accent2"/>
              </a:buClr>
              <a:buSzPct val="80000"/>
              <a:buFont typeface="Wingdings" panose="05000000000000000000" pitchFamily="2" charset="2"/>
              <a:buNone/>
            </a:pPr>
            <a:endParaRPr lang="de-DE" altLang="de-DE" dirty="0">
              <a:latin typeface="Arial" panose="020B0604020202020204" pitchFamily="34" charset="0"/>
            </a:endParaRPr>
          </a:p>
        </p:txBody>
      </p:sp>
    </p:spTree>
    <p:extLst>
      <p:ext uri="{BB962C8B-B14F-4D97-AF65-F5344CB8AC3E}">
        <p14:creationId xmlns:p14="http://schemas.microsoft.com/office/powerpoint/2010/main" val="21452823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Grafik 5" descr="lsh_logo.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1520" y="162636"/>
            <a:ext cx="7286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feld 6"/>
          <p:cNvSpPr txBox="1">
            <a:spLocks noChangeArrowheads="1"/>
          </p:cNvSpPr>
          <p:nvPr/>
        </p:nvSpPr>
        <p:spPr bwMode="auto">
          <a:xfrm>
            <a:off x="0" y="252582"/>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a:r>
              <a:rPr lang="de-DE" altLang="de-DE" sz="3200" b="1" dirty="0">
                <a:solidFill>
                  <a:srgbClr val="FF0000"/>
                </a:solidFill>
              </a:rPr>
              <a:t>Probeunterricht</a:t>
            </a:r>
          </a:p>
        </p:txBody>
      </p:sp>
      <p:pic>
        <p:nvPicPr>
          <p:cNvPr id="6" name="Grafik 5" descr="lsh_logo.png">
            <a:extLst>
              <a:ext uri="{FF2B5EF4-FFF2-40B4-BE49-F238E27FC236}">
                <a16:creationId xmlns:a16="http://schemas.microsoft.com/office/drawing/2014/main" id="{C7A2936C-3D6C-4033-8497-D5A8A1DEC0B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1520" y="151048"/>
            <a:ext cx="7286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 4" descr="Bildschirmfoto 2013-11-21 um 17.31.14.png">
            <a:extLst>
              <a:ext uri="{FF2B5EF4-FFF2-40B4-BE49-F238E27FC236}">
                <a16:creationId xmlns:a16="http://schemas.microsoft.com/office/drawing/2014/main" id="{866DF8BE-34BC-499F-ABE5-6A29028E8D1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755576" y="1556791"/>
            <a:ext cx="7632848" cy="495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feil nach links 5">
            <a:extLst>
              <a:ext uri="{FF2B5EF4-FFF2-40B4-BE49-F238E27FC236}">
                <a16:creationId xmlns:a16="http://schemas.microsoft.com/office/drawing/2014/main" id="{964D32FB-CD23-466F-9E38-E4BBF63E4B86}"/>
              </a:ext>
            </a:extLst>
          </p:cNvPr>
          <p:cNvSpPr>
            <a:spLocks noChangeArrowheads="1"/>
          </p:cNvSpPr>
          <p:nvPr/>
        </p:nvSpPr>
        <p:spPr bwMode="auto">
          <a:xfrm rot="10800000">
            <a:off x="1691680" y="5712790"/>
            <a:ext cx="535068" cy="412638"/>
          </a:xfrm>
          <a:prstGeom prst="leftArrow">
            <a:avLst>
              <a:gd name="adj1" fmla="val 50000"/>
              <a:gd name="adj2" fmla="val 49958"/>
            </a:avLst>
          </a:prstGeom>
          <a:solidFill>
            <a:srgbClr val="FF0000"/>
          </a:solidFill>
          <a:ln w="6350" algn="ctr">
            <a:solidFill>
              <a:srgbClr val="FF0000"/>
            </a:solidFill>
            <a:miter lim="800000"/>
            <a:headEnd/>
            <a:tailEnd/>
          </a:ln>
        </p:spPr>
        <p:txBody>
          <a:bodyPr vert="horz" wrap="square" lIns="91440" tIns="45720" rIns="91440" bIns="45720" numCol="1" anchor="ctr" anchorCtr="0" compatLnSpc="1">
            <a:prstTxWarp prst="textNoShape">
              <a:avLst/>
            </a:prstTxWarp>
          </a:bodyPr>
          <a:lstStyle/>
          <a:p>
            <a:endParaRPr lang="de-DE"/>
          </a:p>
        </p:txBody>
      </p:sp>
      <p:sp>
        <p:nvSpPr>
          <p:cNvPr id="8" name="Rechteck 7">
            <a:extLst>
              <a:ext uri="{FF2B5EF4-FFF2-40B4-BE49-F238E27FC236}">
                <a16:creationId xmlns:a16="http://schemas.microsoft.com/office/drawing/2014/main" id="{1E074CCB-AB5A-42BD-9C2A-CC59B89BAC38}"/>
              </a:ext>
            </a:extLst>
          </p:cNvPr>
          <p:cNvSpPr/>
          <p:nvPr/>
        </p:nvSpPr>
        <p:spPr>
          <a:xfrm>
            <a:off x="0" y="938891"/>
            <a:ext cx="9144000" cy="461665"/>
          </a:xfrm>
          <a:prstGeom prst="rect">
            <a:avLst/>
          </a:prstGeom>
        </p:spPr>
        <p:txBody>
          <a:bodyPr wrap="square">
            <a:spAutoFit/>
          </a:bodyPr>
          <a:lstStyle/>
          <a:p>
            <a:pPr algn="ctr"/>
            <a:r>
              <a:rPr lang="de-DE" dirty="0"/>
              <a:t>www.isb.bayern.de</a:t>
            </a:r>
          </a:p>
        </p:txBody>
      </p:sp>
      <p:sp>
        <p:nvSpPr>
          <p:cNvPr id="9" name="Pfeil nach links 5">
            <a:extLst>
              <a:ext uri="{FF2B5EF4-FFF2-40B4-BE49-F238E27FC236}">
                <a16:creationId xmlns:a16="http://schemas.microsoft.com/office/drawing/2014/main" id="{59EE25B9-4FAD-436E-87C5-3F35FE428442}"/>
              </a:ext>
            </a:extLst>
          </p:cNvPr>
          <p:cNvSpPr>
            <a:spLocks noChangeArrowheads="1"/>
          </p:cNvSpPr>
          <p:nvPr/>
        </p:nvSpPr>
        <p:spPr bwMode="auto">
          <a:xfrm rot="16200000">
            <a:off x="3394662" y="1726018"/>
            <a:ext cx="319043" cy="412638"/>
          </a:xfrm>
          <a:prstGeom prst="leftArrow">
            <a:avLst>
              <a:gd name="adj1" fmla="val 50000"/>
              <a:gd name="adj2" fmla="val 49958"/>
            </a:avLst>
          </a:prstGeom>
          <a:solidFill>
            <a:srgbClr val="FF0000"/>
          </a:solidFill>
          <a:ln w="6350" algn="ctr">
            <a:solidFill>
              <a:srgbClr val="FF0000"/>
            </a:solidFill>
            <a:miter lim="800000"/>
            <a:headEnd/>
            <a:tailEnd/>
          </a:ln>
        </p:spPr>
        <p:txBody>
          <a:bodyPr vert="horz" wrap="square" lIns="91440" tIns="45720" rIns="91440" bIns="45720" numCol="1" anchor="ctr" anchorCtr="0" compatLnSpc="1">
            <a:prstTxWarp prst="textNoShape">
              <a:avLst/>
            </a:prstTxWarp>
          </a:bodyPr>
          <a:lstStyle/>
          <a:p>
            <a:endParaRPr lang="de-DE"/>
          </a:p>
        </p:txBody>
      </p:sp>
      <p:sp>
        <p:nvSpPr>
          <p:cNvPr id="12" name="Pfeil nach links 5">
            <a:extLst>
              <a:ext uri="{FF2B5EF4-FFF2-40B4-BE49-F238E27FC236}">
                <a16:creationId xmlns:a16="http://schemas.microsoft.com/office/drawing/2014/main" id="{F4C8EF1F-F112-4E15-9F05-25410F1524CC}"/>
              </a:ext>
            </a:extLst>
          </p:cNvPr>
          <p:cNvSpPr>
            <a:spLocks noChangeArrowheads="1"/>
          </p:cNvSpPr>
          <p:nvPr/>
        </p:nvSpPr>
        <p:spPr bwMode="auto">
          <a:xfrm rot="10800000">
            <a:off x="333077" y="3796454"/>
            <a:ext cx="535068" cy="412638"/>
          </a:xfrm>
          <a:prstGeom prst="leftArrow">
            <a:avLst>
              <a:gd name="adj1" fmla="val 50000"/>
              <a:gd name="adj2" fmla="val 49958"/>
            </a:avLst>
          </a:prstGeom>
          <a:solidFill>
            <a:srgbClr val="FF0000"/>
          </a:solidFill>
          <a:ln w="6350" algn="ctr">
            <a:solidFill>
              <a:srgbClr val="FF0000"/>
            </a:solidFill>
            <a:miter lim="800000"/>
            <a:headEnd/>
            <a:tailEnd/>
          </a:ln>
        </p:spPr>
        <p:txBody>
          <a:bodyPr vert="horz" wrap="square" lIns="91440" tIns="45720" rIns="91440" bIns="45720" numCol="1" anchor="ctr" anchorCtr="0" compatLnSpc="1">
            <a:prstTxWarp prst="textNoShape">
              <a:avLst/>
            </a:prstTxWarp>
          </a:bodyPr>
          <a:lstStyle/>
          <a:p>
            <a:endParaRPr lang="de-DE"/>
          </a:p>
        </p:txBody>
      </p:sp>
    </p:spTree>
    <p:extLst>
      <p:ext uri="{BB962C8B-B14F-4D97-AF65-F5344CB8AC3E}">
        <p14:creationId xmlns:p14="http://schemas.microsoft.com/office/powerpoint/2010/main" val="43737402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4357513" y="1337669"/>
            <a:ext cx="888991" cy="579163"/>
          </a:xfrm>
          <a:prstGeom prst="rect">
            <a:avLst/>
          </a:prstGeom>
          <a:solidFill>
            <a:srgbClr val="00B0F0"/>
          </a:solidFill>
          <a:ln w="6480">
            <a:solidFill>
              <a:srgbClr val="0000FF"/>
            </a:solidFill>
            <a:miter lim="800000"/>
            <a:headEnd/>
            <a:tailEnd/>
          </a:ln>
          <a:effectLst>
            <a:outerShdw dist="17819" dir="2700000" algn="ctr" rotWithShape="0">
              <a:srgbClr val="000000"/>
            </a:outerShdw>
          </a:effec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9pPr>
          </a:lstStyle>
          <a:p>
            <a:pPr algn="ctr" eaLnBrk="1" hangingPunct="1">
              <a:buSzPct val="100000"/>
            </a:pPr>
            <a:r>
              <a:rPr lang="de-DE" altLang="de-DE" sz="2800" b="1" dirty="0">
                <a:solidFill>
                  <a:srgbClr val="000000"/>
                </a:solidFill>
                <a:cs typeface="Lucida Sans Unicode" panose="020B0602030504020204" pitchFamily="34" charset="0"/>
              </a:rPr>
              <a:t>E</a:t>
            </a:r>
            <a:endParaRPr lang="de-DE" altLang="de-DE" sz="800" dirty="0">
              <a:solidFill>
                <a:srgbClr val="000000"/>
              </a:solidFill>
              <a:cs typeface="Lucida Sans Unicode" panose="020B0602030504020204" pitchFamily="34" charset="0"/>
            </a:endParaRPr>
          </a:p>
          <a:p>
            <a:pPr algn="ctr" eaLnBrk="1" hangingPunct="1">
              <a:buSzPct val="100000"/>
            </a:pPr>
            <a:r>
              <a:rPr lang="de-DE" altLang="de-DE" sz="1200" b="1" dirty="0">
                <a:solidFill>
                  <a:srgbClr val="000000"/>
                </a:solidFill>
                <a:cs typeface="Lucida Sans Unicode" panose="020B0602030504020204" pitchFamily="34" charset="0"/>
              </a:rPr>
              <a:t>Englisch</a:t>
            </a:r>
          </a:p>
        </p:txBody>
      </p:sp>
      <p:sp>
        <p:nvSpPr>
          <p:cNvPr id="17411" name="Rectangle 3"/>
          <p:cNvSpPr>
            <a:spLocks noChangeArrowheads="1"/>
          </p:cNvSpPr>
          <p:nvPr/>
        </p:nvSpPr>
        <p:spPr bwMode="auto">
          <a:xfrm>
            <a:off x="5246505" y="2591831"/>
            <a:ext cx="835534" cy="473681"/>
          </a:xfrm>
          <a:prstGeom prst="rect">
            <a:avLst/>
          </a:prstGeom>
          <a:solidFill>
            <a:srgbClr val="00B0F0"/>
          </a:solidFill>
          <a:ln w="6480">
            <a:solidFill>
              <a:srgbClr val="0000FF"/>
            </a:solidFill>
            <a:miter lim="800000"/>
            <a:headEnd/>
            <a:tailEnd/>
          </a:ln>
          <a:effectLst>
            <a:outerShdw dist="17819" dir="2700000" algn="ctr" rotWithShape="0">
              <a:srgbClr val="000000"/>
            </a:outerShdw>
          </a:effec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9pPr>
          </a:lstStyle>
          <a:p>
            <a:pPr algn="ctr" eaLnBrk="1" hangingPunct="1">
              <a:buSzPct val="100000"/>
            </a:pPr>
            <a:r>
              <a:rPr lang="de-DE" altLang="de-DE" sz="2800" b="1" dirty="0">
                <a:solidFill>
                  <a:srgbClr val="000000"/>
                </a:solidFill>
                <a:cs typeface="Lucida Sans Unicode" panose="020B0602030504020204" pitchFamily="34" charset="0"/>
              </a:rPr>
              <a:t>L</a:t>
            </a:r>
          </a:p>
        </p:txBody>
      </p:sp>
      <p:sp>
        <p:nvSpPr>
          <p:cNvPr id="19462" name="Rectangle 5"/>
          <p:cNvSpPr>
            <a:spLocks noChangeArrowheads="1"/>
          </p:cNvSpPr>
          <p:nvPr/>
        </p:nvSpPr>
        <p:spPr bwMode="auto">
          <a:xfrm>
            <a:off x="4410971" y="5154091"/>
            <a:ext cx="835534" cy="473681"/>
          </a:xfrm>
          <a:prstGeom prst="rect">
            <a:avLst/>
          </a:prstGeom>
          <a:solidFill>
            <a:srgbClr val="92D050"/>
          </a:solidFill>
          <a:ln w="6480">
            <a:solidFill>
              <a:srgbClr val="008000"/>
            </a:solidFill>
            <a:miter lim="800000"/>
            <a:headEnd/>
            <a:tailEnd/>
          </a:ln>
          <a:effectLst>
            <a:outerShdw dist="17819" dir="2700000" algn="ctr" rotWithShape="0">
              <a:srgbClr val="000000"/>
            </a:outerShdw>
          </a:effec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9pPr>
          </a:lstStyle>
          <a:p>
            <a:pPr algn="ctr" eaLnBrk="1" hangingPunct="1">
              <a:buSzPct val="100000"/>
            </a:pPr>
            <a:r>
              <a:rPr lang="de-DE" altLang="de-DE" sz="2800" b="1" dirty="0">
                <a:solidFill>
                  <a:srgbClr val="000000"/>
                </a:solidFill>
                <a:cs typeface="Lucida Sans Unicode" panose="020B0602030504020204" pitchFamily="34" charset="0"/>
              </a:rPr>
              <a:t>NTG</a:t>
            </a:r>
          </a:p>
        </p:txBody>
      </p:sp>
      <p:sp>
        <p:nvSpPr>
          <p:cNvPr id="17416" name="Rectangle 8"/>
          <p:cNvSpPr>
            <a:spLocks noChangeArrowheads="1"/>
          </p:cNvSpPr>
          <p:nvPr/>
        </p:nvSpPr>
        <p:spPr bwMode="auto">
          <a:xfrm>
            <a:off x="7126114" y="3898397"/>
            <a:ext cx="835534" cy="473681"/>
          </a:xfrm>
          <a:prstGeom prst="rect">
            <a:avLst/>
          </a:prstGeom>
          <a:solidFill>
            <a:srgbClr val="FFC000"/>
          </a:solidFill>
          <a:ln w="6480">
            <a:noFill/>
            <a:miter lim="800000"/>
            <a:headEnd/>
            <a:tailEnd/>
          </a:ln>
          <a:effectLst>
            <a:outerShdw dist="17819" dir="2700000" algn="ctr" rotWithShape="0">
              <a:srgbClr val="000000"/>
            </a:outerShdw>
          </a:effec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9pPr>
          </a:lstStyle>
          <a:p>
            <a:pPr algn="ctr" eaLnBrk="1" hangingPunct="1">
              <a:buSzPct val="100000"/>
            </a:pPr>
            <a:r>
              <a:rPr lang="de-DE" altLang="de-DE" sz="2800" b="1" dirty="0">
                <a:solidFill>
                  <a:srgbClr val="000000"/>
                </a:solidFill>
                <a:cs typeface="Lucida Sans Unicode" panose="020B0602030504020204" pitchFamily="34" charset="0"/>
              </a:rPr>
              <a:t>F</a:t>
            </a:r>
          </a:p>
        </p:txBody>
      </p:sp>
      <p:sp>
        <p:nvSpPr>
          <p:cNvPr id="19465" name="Rectangle 9"/>
          <p:cNvSpPr>
            <a:spLocks noChangeArrowheads="1"/>
          </p:cNvSpPr>
          <p:nvPr/>
        </p:nvSpPr>
        <p:spPr bwMode="auto">
          <a:xfrm>
            <a:off x="7110852" y="5154090"/>
            <a:ext cx="835534" cy="473682"/>
          </a:xfrm>
          <a:prstGeom prst="rect">
            <a:avLst/>
          </a:prstGeom>
          <a:solidFill>
            <a:srgbClr val="FFC000"/>
          </a:solidFill>
          <a:ln w="6480">
            <a:noFill/>
            <a:miter lim="800000"/>
            <a:headEnd/>
            <a:tailEnd/>
          </a:ln>
          <a:effectLst>
            <a:outerShdw dist="17819" dir="2700000" algn="ctr" rotWithShape="0">
              <a:srgbClr val="000000"/>
            </a:outerShdw>
          </a:effec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9pPr>
          </a:lstStyle>
          <a:p>
            <a:pPr algn="ctr" eaLnBrk="1" hangingPunct="1">
              <a:buSzPct val="100000"/>
            </a:pPr>
            <a:r>
              <a:rPr lang="de-DE" altLang="de-DE" sz="2800" b="1" dirty="0">
                <a:solidFill>
                  <a:srgbClr val="000000"/>
                </a:solidFill>
                <a:cs typeface="Lucida Sans Unicode" panose="020B0602030504020204" pitchFamily="34" charset="0"/>
              </a:rPr>
              <a:t>SG</a:t>
            </a:r>
          </a:p>
        </p:txBody>
      </p:sp>
      <p:sp>
        <p:nvSpPr>
          <p:cNvPr id="17421" name="Line 13"/>
          <p:cNvSpPr>
            <a:spLocks noChangeShapeType="1"/>
          </p:cNvSpPr>
          <p:nvPr/>
        </p:nvSpPr>
        <p:spPr bwMode="auto">
          <a:xfrm flipH="1">
            <a:off x="4932040" y="3135857"/>
            <a:ext cx="657949" cy="632586"/>
          </a:xfrm>
          <a:prstGeom prst="line">
            <a:avLst/>
          </a:prstGeom>
          <a:noFill/>
          <a:ln w="19080">
            <a:solidFill>
              <a:srgbClr val="00B05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7422" name="Line 14"/>
          <p:cNvSpPr>
            <a:spLocks noChangeShapeType="1"/>
          </p:cNvSpPr>
          <p:nvPr/>
        </p:nvSpPr>
        <p:spPr bwMode="auto">
          <a:xfrm>
            <a:off x="4016773" y="3173038"/>
            <a:ext cx="555227" cy="620095"/>
          </a:xfrm>
          <a:prstGeom prst="line">
            <a:avLst/>
          </a:prstGeom>
          <a:noFill/>
          <a:ln w="19080">
            <a:solidFill>
              <a:srgbClr val="00B05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7423" name="Line 15"/>
          <p:cNvSpPr>
            <a:spLocks noChangeShapeType="1"/>
          </p:cNvSpPr>
          <p:nvPr/>
        </p:nvSpPr>
        <p:spPr bwMode="auto">
          <a:xfrm>
            <a:off x="4828738" y="4573935"/>
            <a:ext cx="1229" cy="367133"/>
          </a:xfrm>
          <a:prstGeom prst="line">
            <a:avLst/>
          </a:prstGeom>
          <a:noFill/>
          <a:ln w="19080">
            <a:solidFill>
              <a:srgbClr val="00B05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7424" name="Line 16"/>
          <p:cNvSpPr>
            <a:spLocks noChangeShapeType="1"/>
          </p:cNvSpPr>
          <p:nvPr/>
        </p:nvSpPr>
        <p:spPr bwMode="auto">
          <a:xfrm>
            <a:off x="7543881" y="2083130"/>
            <a:ext cx="1228" cy="367133"/>
          </a:xfrm>
          <a:prstGeom prst="line">
            <a:avLst/>
          </a:prstGeom>
          <a:noFill/>
          <a:ln w="19080">
            <a:solidFill>
              <a:srgbClr val="00B0F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9472" name="AutoShape 21"/>
          <p:cNvSpPr>
            <a:spLocks noChangeArrowheads="1"/>
          </p:cNvSpPr>
          <p:nvPr/>
        </p:nvSpPr>
        <p:spPr bwMode="auto">
          <a:xfrm>
            <a:off x="1001539" y="1409071"/>
            <a:ext cx="1448668" cy="419249"/>
          </a:xfrm>
          <a:prstGeom prst="homePlate">
            <a:avLst>
              <a:gd name="adj" fmla="val 81423"/>
            </a:avLst>
          </a:prstGeom>
          <a:solidFill>
            <a:schemeClr val="accent2">
              <a:lumMod val="20000"/>
              <a:lumOff val="80000"/>
            </a:schemeClr>
          </a:solidFill>
          <a:ln w="9525" algn="ctr">
            <a:solidFill>
              <a:schemeClr val="tx1"/>
            </a:solidFill>
            <a:round/>
            <a:headEnd/>
            <a:tailEnd/>
          </a:ln>
        </p:spPr>
        <p:txBody>
          <a:bodyPr lIns="96744" tIns="48372" rIns="96744" bIns="48372"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9pPr>
          </a:lstStyle>
          <a:p>
            <a:pPr algn="ctr"/>
            <a:r>
              <a:rPr lang="de-DE" altLang="de-DE" sz="1800" dirty="0"/>
              <a:t>5. Klasse</a:t>
            </a:r>
          </a:p>
        </p:txBody>
      </p:sp>
      <p:sp>
        <p:nvSpPr>
          <p:cNvPr id="19473" name="AutoShape 22"/>
          <p:cNvSpPr>
            <a:spLocks noChangeArrowheads="1"/>
          </p:cNvSpPr>
          <p:nvPr/>
        </p:nvSpPr>
        <p:spPr bwMode="auto">
          <a:xfrm>
            <a:off x="986205" y="2631067"/>
            <a:ext cx="1448668" cy="419249"/>
          </a:xfrm>
          <a:prstGeom prst="homePlate">
            <a:avLst>
              <a:gd name="adj" fmla="val 81423"/>
            </a:avLst>
          </a:prstGeom>
          <a:solidFill>
            <a:schemeClr val="accent2">
              <a:lumMod val="20000"/>
              <a:lumOff val="80000"/>
            </a:schemeClr>
          </a:solidFill>
          <a:ln w="9525" algn="ctr">
            <a:solidFill>
              <a:schemeClr val="tx1"/>
            </a:solidFill>
            <a:round/>
            <a:headEnd/>
            <a:tailEnd/>
          </a:ln>
        </p:spPr>
        <p:txBody>
          <a:bodyPr lIns="96744" tIns="48372" rIns="96744" bIns="48372"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9pPr>
          </a:lstStyle>
          <a:p>
            <a:pPr algn="ctr"/>
            <a:r>
              <a:rPr lang="de-DE" altLang="de-DE" sz="1800" dirty="0"/>
              <a:t>6. Klasse</a:t>
            </a:r>
          </a:p>
        </p:txBody>
      </p:sp>
      <p:sp>
        <p:nvSpPr>
          <p:cNvPr id="19474" name="AutoShape 23"/>
          <p:cNvSpPr>
            <a:spLocks noChangeArrowheads="1"/>
          </p:cNvSpPr>
          <p:nvPr/>
        </p:nvSpPr>
        <p:spPr bwMode="auto">
          <a:xfrm>
            <a:off x="986205" y="3914446"/>
            <a:ext cx="1448668" cy="419249"/>
          </a:xfrm>
          <a:prstGeom prst="homePlate">
            <a:avLst>
              <a:gd name="adj" fmla="val 81423"/>
            </a:avLst>
          </a:prstGeom>
          <a:solidFill>
            <a:schemeClr val="accent2">
              <a:lumMod val="20000"/>
              <a:lumOff val="80000"/>
            </a:schemeClr>
          </a:solidFill>
          <a:ln w="3240">
            <a:solidFill>
              <a:srgbClr val="333399"/>
            </a:solidFill>
            <a:miter lim="800000"/>
            <a:headEnd/>
            <a:tailEnd/>
          </a:ln>
          <a:effectLst>
            <a:outerShdw dist="17819" dir="2700000" algn="ctr" rotWithShape="0">
              <a:srgbClr val="000000"/>
            </a:outerShdw>
          </a:effec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9pPr>
          </a:lstStyle>
          <a:p>
            <a:pPr algn="ctr" eaLnBrk="1" hangingPunct="1">
              <a:buSzPct val="100000"/>
            </a:pPr>
            <a:r>
              <a:rPr lang="de-DE" altLang="de-DE" sz="1800" dirty="0">
                <a:solidFill>
                  <a:srgbClr val="000000"/>
                </a:solidFill>
                <a:cs typeface="Lucida Sans Unicode" panose="020B0602030504020204" pitchFamily="34" charset="0"/>
              </a:rPr>
              <a:t>8. Klasse</a:t>
            </a:r>
          </a:p>
        </p:txBody>
      </p:sp>
      <p:sp>
        <p:nvSpPr>
          <p:cNvPr id="19475" name="AutoShape 23"/>
          <p:cNvSpPr>
            <a:spLocks noChangeArrowheads="1"/>
          </p:cNvSpPr>
          <p:nvPr/>
        </p:nvSpPr>
        <p:spPr bwMode="auto">
          <a:xfrm>
            <a:off x="1001539" y="6021288"/>
            <a:ext cx="1448668" cy="419249"/>
          </a:xfrm>
          <a:prstGeom prst="homePlate">
            <a:avLst>
              <a:gd name="adj" fmla="val 81423"/>
            </a:avLst>
          </a:prstGeom>
          <a:solidFill>
            <a:schemeClr val="accent2">
              <a:lumMod val="20000"/>
              <a:lumOff val="80000"/>
            </a:schemeClr>
          </a:solidFill>
          <a:ln w="3240">
            <a:solidFill>
              <a:srgbClr val="333399"/>
            </a:solidFill>
            <a:miter lim="800000"/>
            <a:headEnd/>
            <a:tailEnd/>
          </a:ln>
          <a:effectLst>
            <a:outerShdw dist="17819" dir="2700000" algn="ctr" rotWithShape="0">
              <a:srgbClr val="000000"/>
            </a:outerShdw>
          </a:effec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9pPr>
          </a:lstStyle>
          <a:p>
            <a:pPr algn="ctr" eaLnBrk="1" hangingPunct="1">
              <a:buSzPct val="100000"/>
            </a:pPr>
            <a:r>
              <a:rPr lang="de-DE" altLang="de-DE" sz="1800" dirty="0">
                <a:solidFill>
                  <a:srgbClr val="000000"/>
                </a:solidFill>
                <a:cs typeface="Lucida Sans Unicode" panose="020B0602030504020204" pitchFamily="34" charset="0"/>
              </a:rPr>
              <a:t>11. Klasse</a:t>
            </a:r>
          </a:p>
        </p:txBody>
      </p:sp>
      <p:sp>
        <p:nvSpPr>
          <p:cNvPr id="27" name="Rectangle 2"/>
          <p:cNvSpPr>
            <a:spLocks noChangeArrowheads="1"/>
          </p:cNvSpPr>
          <p:nvPr/>
        </p:nvSpPr>
        <p:spPr bwMode="auto">
          <a:xfrm>
            <a:off x="3347864" y="6021288"/>
            <a:ext cx="4686806" cy="453617"/>
          </a:xfrm>
          <a:prstGeom prst="rect">
            <a:avLst/>
          </a:prstGeom>
          <a:solidFill>
            <a:srgbClr val="FFFF00"/>
          </a:solidFill>
          <a:ln w="6480">
            <a:solidFill>
              <a:srgbClr val="0000FF"/>
            </a:solidFill>
            <a:miter lim="800000"/>
            <a:headEnd/>
            <a:tailEnd/>
          </a:ln>
          <a:effectLst>
            <a:outerShdw dist="17819" dir="2700000" algn="ctr" rotWithShape="0">
              <a:srgbClr val="000000"/>
            </a:outerShdw>
          </a:effec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9pPr>
          </a:lstStyle>
          <a:p>
            <a:pPr algn="ctr" eaLnBrk="1" hangingPunct="1">
              <a:buSzPct val="100000"/>
            </a:pPr>
            <a:r>
              <a:rPr lang="de-DE" altLang="de-DE" sz="2800" b="1" dirty="0">
                <a:solidFill>
                  <a:srgbClr val="000000"/>
                </a:solidFill>
                <a:cs typeface="Lucida Sans Unicode" panose="020B0602030504020204" pitchFamily="34" charset="0"/>
              </a:rPr>
              <a:t>Spanisch </a:t>
            </a:r>
            <a:r>
              <a:rPr lang="de-DE" altLang="de-DE" sz="1800" dirty="0">
                <a:solidFill>
                  <a:srgbClr val="000000"/>
                </a:solidFill>
                <a:cs typeface="Lucida Sans Unicode" panose="020B0602030504020204" pitchFamily="34" charset="0"/>
              </a:rPr>
              <a:t>(1. oder 2. FS ersetzend)</a:t>
            </a:r>
          </a:p>
        </p:txBody>
      </p:sp>
      <p:sp>
        <p:nvSpPr>
          <p:cNvPr id="29" name="Rectangle 3"/>
          <p:cNvSpPr>
            <a:spLocks noChangeArrowheads="1"/>
          </p:cNvSpPr>
          <p:nvPr/>
        </p:nvSpPr>
        <p:spPr bwMode="auto">
          <a:xfrm>
            <a:off x="7126114" y="2591831"/>
            <a:ext cx="835534" cy="473681"/>
          </a:xfrm>
          <a:prstGeom prst="rect">
            <a:avLst/>
          </a:prstGeom>
          <a:solidFill>
            <a:srgbClr val="00B0F0"/>
          </a:solidFill>
          <a:ln w="6480">
            <a:noFill/>
            <a:miter lim="800000"/>
            <a:headEnd/>
            <a:tailEnd/>
          </a:ln>
          <a:effectLst>
            <a:outerShdw dist="17819" dir="2700000" algn="ctr" rotWithShape="0">
              <a:srgbClr val="000000"/>
            </a:outerShdw>
          </a:effec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9pPr>
          </a:lstStyle>
          <a:p>
            <a:pPr algn="ctr" eaLnBrk="1" hangingPunct="1">
              <a:buSzPct val="100000"/>
            </a:pPr>
            <a:r>
              <a:rPr lang="de-DE" altLang="de-DE" sz="2800" b="1" dirty="0">
                <a:solidFill>
                  <a:srgbClr val="000000"/>
                </a:solidFill>
                <a:cs typeface="Lucida Sans Unicode" panose="020B0602030504020204" pitchFamily="34" charset="0"/>
              </a:rPr>
              <a:t>E</a:t>
            </a:r>
          </a:p>
        </p:txBody>
      </p:sp>
      <p:sp>
        <p:nvSpPr>
          <p:cNvPr id="30" name="Line 14"/>
          <p:cNvSpPr>
            <a:spLocks noChangeShapeType="1"/>
          </p:cNvSpPr>
          <p:nvPr/>
        </p:nvSpPr>
        <p:spPr bwMode="auto">
          <a:xfrm flipH="1">
            <a:off x="4034010" y="2014596"/>
            <a:ext cx="421971" cy="464121"/>
          </a:xfrm>
          <a:prstGeom prst="line">
            <a:avLst/>
          </a:prstGeom>
          <a:noFill/>
          <a:ln w="19080">
            <a:solidFill>
              <a:srgbClr val="00B05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1" name="Line 14"/>
          <p:cNvSpPr>
            <a:spLocks noChangeShapeType="1"/>
          </p:cNvSpPr>
          <p:nvPr/>
        </p:nvSpPr>
        <p:spPr bwMode="auto">
          <a:xfrm>
            <a:off x="5109990" y="2025139"/>
            <a:ext cx="415831" cy="461428"/>
          </a:xfrm>
          <a:prstGeom prst="line">
            <a:avLst/>
          </a:prstGeom>
          <a:noFill/>
          <a:ln w="19080">
            <a:solidFill>
              <a:srgbClr val="00B0F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2" name="Textfeld 6">
            <a:extLst>
              <a:ext uri="{FF2B5EF4-FFF2-40B4-BE49-F238E27FC236}">
                <a16:creationId xmlns:a16="http://schemas.microsoft.com/office/drawing/2014/main" id="{0F4A2C5B-F9F7-4000-B1BE-7E5259455B73}"/>
              </a:ext>
            </a:extLst>
          </p:cNvPr>
          <p:cNvSpPr txBox="1">
            <a:spLocks noChangeArrowheads="1"/>
          </p:cNvSpPr>
          <p:nvPr/>
        </p:nvSpPr>
        <p:spPr bwMode="auto">
          <a:xfrm>
            <a:off x="0" y="252582"/>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a:r>
              <a:rPr lang="de-DE" altLang="de-DE" sz="3200" b="1" dirty="0">
                <a:solidFill>
                  <a:srgbClr val="FF0000"/>
                </a:solidFill>
              </a:rPr>
              <a:t>Gymnasium LSH </a:t>
            </a:r>
            <a:r>
              <a:rPr lang="de-DE" altLang="de-DE" sz="3200" b="1" dirty="0" err="1">
                <a:solidFill>
                  <a:srgbClr val="FF0000"/>
                </a:solidFill>
              </a:rPr>
              <a:t>Marquartstein</a:t>
            </a:r>
            <a:endParaRPr lang="de-DE" altLang="de-DE" sz="3200" b="1" dirty="0">
              <a:solidFill>
                <a:srgbClr val="FF0000"/>
              </a:solidFill>
            </a:endParaRPr>
          </a:p>
          <a:p>
            <a:pPr algn="ctr"/>
            <a:r>
              <a:rPr lang="de-DE" altLang="de-DE" sz="2800" b="1" dirty="0">
                <a:solidFill>
                  <a:srgbClr val="FF0000"/>
                </a:solidFill>
              </a:rPr>
              <a:t>2 Zweige - 5 Wege</a:t>
            </a:r>
          </a:p>
        </p:txBody>
      </p:sp>
      <p:pic>
        <p:nvPicPr>
          <p:cNvPr id="33" name="Grafik 32" descr="lsh_logo.png">
            <a:extLst>
              <a:ext uri="{FF2B5EF4-FFF2-40B4-BE49-F238E27FC236}">
                <a16:creationId xmlns:a16="http://schemas.microsoft.com/office/drawing/2014/main" id="{A7D454D9-2AC3-441A-A435-22C6A779820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51048"/>
            <a:ext cx="7286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Line 16">
            <a:extLst>
              <a:ext uri="{FF2B5EF4-FFF2-40B4-BE49-F238E27FC236}">
                <a16:creationId xmlns:a16="http://schemas.microsoft.com/office/drawing/2014/main" id="{F7436781-AF20-40BA-AD9A-EA485B34BBF0}"/>
              </a:ext>
            </a:extLst>
          </p:cNvPr>
          <p:cNvSpPr>
            <a:spLocks noChangeShapeType="1"/>
          </p:cNvSpPr>
          <p:nvPr/>
        </p:nvSpPr>
        <p:spPr bwMode="auto">
          <a:xfrm>
            <a:off x="7542653" y="3207080"/>
            <a:ext cx="2456" cy="508775"/>
          </a:xfrm>
          <a:prstGeom prst="line">
            <a:avLst/>
          </a:prstGeom>
          <a:noFill/>
          <a:ln w="19080">
            <a:solidFill>
              <a:srgbClr val="FFC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5" name="Line 16">
            <a:extLst>
              <a:ext uri="{FF2B5EF4-FFF2-40B4-BE49-F238E27FC236}">
                <a16:creationId xmlns:a16="http://schemas.microsoft.com/office/drawing/2014/main" id="{8AEF5005-B67B-44AF-AA56-5D9809FA0467}"/>
              </a:ext>
            </a:extLst>
          </p:cNvPr>
          <p:cNvSpPr>
            <a:spLocks noChangeShapeType="1"/>
          </p:cNvSpPr>
          <p:nvPr/>
        </p:nvSpPr>
        <p:spPr bwMode="auto">
          <a:xfrm>
            <a:off x="7543881" y="4608996"/>
            <a:ext cx="1228" cy="367133"/>
          </a:xfrm>
          <a:prstGeom prst="line">
            <a:avLst/>
          </a:prstGeom>
          <a:noFill/>
          <a:ln w="19080">
            <a:solidFill>
              <a:srgbClr val="FFC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6" name="Line 13">
            <a:extLst>
              <a:ext uri="{FF2B5EF4-FFF2-40B4-BE49-F238E27FC236}">
                <a16:creationId xmlns:a16="http://schemas.microsoft.com/office/drawing/2014/main" id="{DB6A4A7E-0CED-4BDC-9319-2018FB8F281D}"/>
              </a:ext>
            </a:extLst>
          </p:cNvPr>
          <p:cNvSpPr>
            <a:spLocks noChangeShapeType="1"/>
          </p:cNvSpPr>
          <p:nvPr/>
        </p:nvSpPr>
        <p:spPr bwMode="auto">
          <a:xfrm flipH="1">
            <a:off x="5246505" y="3179863"/>
            <a:ext cx="2130123" cy="620094"/>
          </a:xfrm>
          <a:prstGeom prst="line">
            <a:avLst/>
          </a:prstGeom>
          <a:noFill/>
          <a:ln w="19080">
            <a:solidFill>
              <a:srgbClr val="00B05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6" name="Line 16">
            <a:extLst>
              <a:ext uri="{FF2B5EF4-FFF2-40B4-BE49-F238E27FC236}">
                <a16:creationId xmlns:a16="http://schemas.microsoft.com/office/drawing/2014/main" id="{AD8662A6-573B-422B-9144-7AE46B668D69}"/>
              </a:ext>
            </a:extLst>
          </p:cNvPr>
          <p:cNvSpPr>
            <a:spLocks noChangeShapeType="1"/>
          </p:cNvSpPr>
          <p:nvPr/>
        </p:nvSpPr>
        <p:spPr bwMode="auto">
          <a:xfrm>
            <a:off x="5757242" y="3135858"/>
            <a:ext cx="1618158" cy="579998"/>
          </a:xfrm>
          <a:prstGeom prst="line">
            <a:avLst/>
          </a:prstGeom>
          <a:noFill/>
          <a:ln w="19080">
            <a:solidFill>
              <a:srgbClr val="FFC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7" name="Rectangle 2">
            <a:extLst>
              <a:ext uri="{FF2B5EF4-FFF2-40B4-BE49-F238E27FC236}">
                <a16:creationId xmlns:a16="http://schemas.microsoft.com/office/drawing/2014/main" id="{60903B06-A0BD-7045-A3FE-48187E922CB0}"/>
              </a:ext>
            </a:extLst>
          </p:cNvPr>
          <p:cNvSpPr>
            <a:spLocks noChangeArrowheads="1"/>
          </p:cNvSpPr>
          <p:nvPr/>
        </p:nvSpPr>
        <p:spPr bwMode="auto">
          <a:xfrm>
            <a:off x="7055624" y="1332081"/>
            <a:ext cx="888991" cy="579163"/>
          </a:xfrm>
          <a:prstGeom prst="rect">
            <a:avLst/>
          </a:prstGeom>
          <a:solidFill>
            <a:srgbClr val="00B0F0"/>
          </a:solidFill>
          <a:ln w="6480">
            <a:solidFill>
              <a:srgbClr val="0000FF"/>
            </a:solidFill>
            <a:miter lim="800000"/>
            <a:headEnd/>
            <a:tailEnd/>
          </a:ln>
          <a:effectLst>
            <a:outerShdw dist="17819" dir="2700000" algn="ctr" rotWithShape="0">
              <a:srgbClr val="000000"/>
            </a:outerShdw>
          </a:effec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9pPr>
          </a:lstStyle>
          <a:p>
            <a:pPr algn="ctr" eaLnBrk="1" hangingPunct="1">
              <a:buSzPct val="100000"/>
            </a:pPr>
            <a:r>
              <a:rPr lang="de-DE" altLang="de-DE" sz="2800" b="1" dirty="0">
                <a:solidFill>
                  <a:srgbClr val="000000"/>
                </a:solidFill>
                <a:cs typeface="Lucida Sans Unicode" panose="020B0602030504020204" pitchFamily="34" charset="0"/>
              </a:rPr>
              <a:t>L</a:t>
            </a:r>
            <a:endParaRPr lang="de-DE" altLang="de-DE" sz="800" dirty="0">
              <a:solidFill>
                <a:srgbClr val="000000"/>
              </a:solidFill>
              <a:cs typeface="Lucida Sans Unicode" panose="020B0602030504020204" pitchFamily="34" charset="0"/>
            </a:endParaRPr>
          </a:p>
          <a:p>
            <a:pPr algn="ctr" eaLnBrk="1" hangingPunct="1">
              <a:buSzPct val="100000"/>
            </a:pPr>
            <a:r>
              <a:rPr lang="de-DE" altLang="de-DE" sz="1200" b="1" dirty="0">
                <a:solidFill>
                  <a:srgbClr val="000000"/>
                </a:solidFill>
                <a:cs typeface="Lucida Sans Unicode" panose="020B0602030504020204" pitchFamily="34" charset="0"/>
              </a:rPr>
              <a:t>Latein</a:t>
            </a:r>
          </a:p>
        </p:txBody>
      </p:sp>
      <p:sp>
        <p:nvSpPr>
          <p:cNvPr id="38" name="Rectangle 2">
            <a:extLst>
              <a:ext uri="{FF2B5EF4-FFF2-40B4-BE49-F238E27FC236}">
                <a16:creationId xmlns:a16="http://schemas.microsoft.com/office/drawing/2014/main" id="{2058A426-BEE4-4F47-BB54-B0FF2465CC3B}"/>
              </a:ext>
            </a:extLst>
          </p:cNvPr>
          <p:cNvSpPr>
            <a:spLocks noChangeArrowheads="1"/>
          </p:cNvSpPr>
          <p:nvPr/>
        </p:nvSpPr>
        <p:spPr bwMode="auto">
          <a:xfrm>
            <a:off x="3566990" y="2534481"/>
            <a:ext cx="888991" cy="579163"/>
          </a:xfrm>
          <a:prstGeom prst="rect">
            <a:avLst/>
          </a:prstGeom>
          <a:solidFill>
            <a:srgbClr val="92D050"/>
          </a:solidFill>
          <a:ln w="6480">
            <a:solidFill>
              <a:srgbClr val="0000FF"/>
            </a:solidFill>
            <a:miter lim="800000"/>
            <a:headEnd/>
            <a:tailEnd/>
          </a:ln>
          <a:effectLst>
            <a:outerShdw dist="17819" dir="2700000" algn="ctr" rotWithShape="0">
              <a:srgbClr val="000000"/>
            </a:outerShdw>
          </a:effec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9pPr>
          </a:lstStyle>
          <a:p>
            <a:pPr algn="ctr" eaLnBrk="1" hangingPunct="1">
              <a:buSzPct val="100000"/>
            </a:pPr>
            <a:r>
              <a:rPr lang="de-DE" altLang="de-DE" sz="2800" b="1" dirty="0">
                <a:solidFill>
                  <a:srgbClr val="000000"/>
                </a:solidFill>
                <a:cs typeface="Lucida Sans Unicode" panose="020B0602030504020204" pitchFamily="34" charset="0"/>
              </a:rPr>
              <a:t>F</a:t>
            </a:r>
            <a:endParaRPr lang="de-DE" altLang="de-DE" sz="800" dirty="0">
              <a:solidFill>
                <a:srgbClr val="000000"/>
              </a:solidFill>
              <a:cs typeface="Lucida Sans Unicode" panose="020B0602030504020204" pitchFamily="34" charset="0"/>
            </a:endParaRPr>
          </a:p>
          <a:p>
            <a:pPr algn="ctr" eaLnBrk="1" hangingPunct="1">
              <a:buSzPct val="100000"/>
            </a:pPr>
            <a:r>
              <a:rPr lang="de-DE" altLang="de-DE" sz="1200" b="1" dirty="0">
                <a:solidFill>
                  <a:srgbClr val="000000"/>
                </a:solidFill>
                <a:cs typeface="Lucida Sans Unicode" panose="020B0602030504020204" pitchFamily="34" charset="0"/>
              </a:rPr>
              <a:t>Französisch</a:t>
            </a:r>
          </a:p>
        </p:txBody>
      </p:sp>
      <p:sp>
        <p:nvSpPr>
          <p:cNvPr id="39" name="Rectangle 2">
            <a:extLst>
              <a:ext uri="{FF2B5EF4-FFF2-40B4-BE49-F238E27FC236}">
                <a16:creationId xmlns:a16="http://schemas.microsoft.com/office/drawing/2014/main" id="{53D8B1A1-DFA2-4845-980A-4AD33A7DE74A}"/>
              </a:ext>
            </a:extLst>
          </p:cNvPr>
          <p:cNvSpPr>
            <a:spLocks noChangeArrowheads="1"/>
          </p:cNvSpPr>
          <p:nvPr/>
        </p:nvSpPr>
        <p:spPr bwMode="auto">
          <a:xfrm>
            <a:off x="4455981" y="3845655"/>
            <a:ext cx="888991" cy="579163"/>
          </a:xfrm>
          <a:prstGeom prst="rect">
            <a:avLst/>
          </a:prstGeom>
          <a:solidFill>
            <a:srgbClr val="92D050"/>
          </a:solidFill>
          <a:ln w="6480">
            <a:solidFill>
              <a:srgbClr val="0000FF"/>
            </a:solidFill>
            <a:miter lim="800000"/>
            <a:headEnd/>
            <a:tailEnd/>
          </a:ln>
          <a:effectLst>
            <a:outerShdw dist="17819" dir="2700000" algn="ctr" rotWithShape="0">
              <a:srgbClr val="000000"/>
            </a:outerShdw>
          </a:effec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Gothic" panose="020B0502020202020204" pitchFamily="34" charset="0"/>
                <a:ea typeface="MS PGothic" panose="020B0600070205080204" pitchFamily="34" charset="-128"/>
              </a:defRPr>
            </a:lvl9pPr>
          </a:lstStyle>
          <a:p>
            <a:pPr algn="ctr" eaLnBrk="1" hangingPunct="1">
              <a:buSzPct val="100000"/>
            </a:pPr>
            <a:r>
              <a:rPr lang="de-DE" altLang="de-DE" sz="2800" b="1" dirty="0">
                <a:solidFill>
                  <a:srgbClr val="000000"/>
                </a:solidFill>
                <a:cs typeface="Lucida Sans Unicode" panose="020B0602030504020204" pitchFamily="34" charset="0"/>
              </a:rPr>
              <a:t>C</a:t>
            </a:r>
            <a:endParaRPr lang="de-DE" altLang="de-DE" sz="800" b="1" dirty="0">
              <a:solidFill>
                <a:srgbClr val="000000"/>
              </a:solidFill>
              <a:cs typeface="Lucida Sans Unicode" panose="020B0602030504020204" pitchFamily="34" charset="0"/>
            </a:endParaRPr>
          </a:p>
          <a:p>
            <a:pPr algn="ctr" eaLnBrk="1" hangingPunct="1">
              <a:buSzPct val="100000"/>
            </a:pPr>
            <a:r>
              <a:rPr lang="de-DE" altLang="de-DE" sz="1200" b="1" dirty="0">
                <a:solidFill>
                  <a:srgbClr val="000000"/>
                </a:solidFill>
                <a:cs typeface="Lucida Sans Unicode" panose="020B0602030504020204" pitchFamily="34" charset="0"/>
              </a:rPr>
              <a:t>Chemie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6795C388-69D1-4C15-90EE-520B29947642}"/>
              </a:ext>
            </a:extLst>
          </p:cNvPr>
          <p:cNvSpPr/>
          <p:nvPr/>
        </p:nvSpPr>
        <p:spPr bwMode="auto">
          <a:xfrm>
            <a:off x="1619672" y="2780928"/>
            <a:ext cx="2016224" cy="360040"/>
          </a:xfrm>
          <a:prstGeom prst="rect">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Century Gothic" charset="0"/>
              <a:ea typeface="ＭＳ Ｐゴシック" charset="0"/>
            </a:endParaRPr>
          </a:p>
        </p:txBody>
      </p:sp>
      <p:sp>
        <p:nvSpPr>
          <p:cNvPr id="3" name="Rechteck 2">
            <a:extLst>
              <a:ext uri="{FF2B5EF4-FFF2-40B4-BE49-F238E27FC236}">
                <a16:creationId xmlns:a16="http://schemas.microsoft.com/office/drawing/2014/main" id="{AE5606C8-E969-462F-BB84-26E8BE49CBAA}"/>
              </a:ext>
            </a:extLst>
          </p:cNvPr>
          <p:cNvSpPr/>
          <p:nvPr/>
        </p:nvSpPr>
        <p:spPr bwMode="auto">
          <a:xfrm>
            <a:off x="899592" y="2420888"/>
            <a:ext cx="6696744" cy="360040"/>
          </a:xfrm>
          <a:prstGeom prst="rect">
            <a:avLst/>
          </a:prstGeom>
          <a:solidFill>
            <a:srgbClr val="99CC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Century Gothic" charset="0"/>
              <a:ea typeface="ＭＳ Ｐゴシック" charset="0"/>
            </a:endParaRPr>
          </a:p>
        </p:txBody>
      </p:sp>
      <p:sp>
        <p:nvSpPr>
          <p:cNvPr id="32" name="Textfeld 6">
            <a:extLst>
              <a:ext uri="{FF2B5EF4-FFF2-40B4-BE49-F238E27FC236}">
                <a16:creationId xmlns:a16="http://schemas.microsoft.com/office/drawing/2014/main" id="{0F4A2C5B-F9F7-4000-B1BE-7E5259455B73}"/>
              </a:ext>
            </a:extLst>
          </p:cNvPr>
          <p:cNvSpPr txBox="1">
            <a:spLocks noChangeArrowheads="1"/>
          </p:cNvSpPr>
          <p:nvPr/>
        </p:nvSpPr>
        <p:spPr bwMode="auto">
          <a:xfrm>
            <a:off x="0" y="252582"/>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a:r>
              <a:rPr lang="de-DE" altLang="de-DE" sz="3200" b="1" dirty="0">
                <a:solidFill>
                  <a:srgbClr val="FF0000"/>
                </a:solidFill>
              </a:rPr>
              <a:t>Gymnasium LSH </a:t>
            </a:r>
            <a:r>
              <a:rPr lang="de-DE" altLang="de-DE" sz="3200" b="1" dirty="0" err="1">
                <a:solidFill>
                  <a:srgbClr val="FF0000"/>
                </a:solidFill>
              </a:rPr>
              <a:t>Marquartstein</a:t>
            </a:r>
            <a:endParaRPr lang="de-DE" altLang="de-DE" sz="3200" b="1" dirty="0">
              <a:solidFill>
                <a:srgbClr val="FF0000"/>
              </a:solidFill>
            </a:endParaRPr>
          </a:p>
          <a:p>
            <a:pPr algn="ctr"/>
            <a:r>
              <a:rPr lang="de-DE" altLang="de-DE" sz="2800" b="1" dirty="0">
                <a:solidFill>
                  <a:srgbClr val="FF0000"/>
                </a:solidFill>
              </a:rPr>
              <a:t>2 Zweige - 5 Wege</a:t>
            </a:r>
          </a:p>
        </p:txBody>
      </p:sp>
      <p:pic>
        <p:nvPicPr>
          <p:cNvPr id="33" name="Grafik 32" descr="lsh_logo.png">
            <a:extLst>
              <a:ext uri="{FF2B5EF4-FFF2-40B4-BE49-F238E27FC236}">
                <a16:creationId xmlns:a16="http://schemas.microsoft.com/office/drawing/2014/main" id="{A7D454D9-2AC3-441A-A435-22C6A779820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51048"/>
            <a:ext cx="7286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feld 4">
            <a:extLst>
              <a:ext uri="{FF2B5EF4-FFF2-40B4-BE49-F238E27FC236}">
                <a16:creationId xmlns:a16="http://schemas.microsoft.com/office/drawing/2014/main" id="{8C90D14A-D674-AF47-AD20-06BB42639C6E}"/>
              </a:ext>
            </a:extLst>
          </p:cNvPr>
          <p:cNvSpPr txBox="1">
            <a:spLocks noChangeArrowheads="1"/>
          </p:cNvSpPr>
          <p:nvPr/>
        </p:nvSpPr>
        <p:spPr bwMode="auto">
          <a:xfrm>
            <a:off x="817143" y="1628800"/>
            <a:ext cx="7509713" cy="453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spcBef>
                <a:spcPts val="3000"/>
              </a:spcBef>
            </a:pPr>
            <a:r>
              <a:rPr lang="de-DE" dirty="0">
                <a:effectLst/>
                <a:ea typeface="Calibri" panose="020F0502020204030204" pitchFamily="34" charset="0"/>
                <a:cs typeface="Times New Roman" panose="02020603050405020304" pitchFamily="18" charset="0"/>
              </a:rPr>
              <a:t>Am Gymnasium LSH </a:t>
            </a:r>
            <a:r>
              <a:rPr lang="de-DE" dirty="0" err="1">
                <a:effectLst/>
                <a:ea typeface="Calibri" panose="020F0502020204030204" pitchFamily="34" charset="0"/>
                <a:cs typeface="Times New Roman" panose="02020603050405020304" pitchFamily="18" charset="0"/>
              </a:rPr>
              <a:t>Marquartstein</a:t>
            </a:r>
            <a:r>
              <a:rPr lang="de-DE" dirty="0">
                <a:effectLst/>
                <a:ea typeface="Calibri" panose="020F0502020204030204" pitchFamily="34" charset="0"/>
                <a:cs typeface="Times New Roman" panose="02020603050405020304" pitchFamily="18" charset="0"/>
              </a:rPr>
              <a:t> haben die Kinder die Wahl zwischen dem naturwissenschaftlich-technologischen (NTG) und dem sprachlichen Zweig.</a:t>
            </a:r>
            <a:br>
              <a:rPr lang="de-DE" dirty="0">
                <a:effectLst/>
                <a:ea typeface="Calibri" panose="020F0502020204030204" pitchFamily="34" charset="0"/>
                <a:cs typeface="Times New Roman" panose="02020603050405020304" pitchFamily="18" charset="0"/>
              </a:rPr>
            </a:br>
            <a:r>
              <a:rPr lang="de-DE" dirty="0">
                <a:effectLst/>
                <a:ea typeface="Calibri" panose="020F0502020204030204" pitchFamily="34" charset="0"/>
                <a:cs typeface="Times New Roman" panose="02020603050405020304" pitchFamily="18" charset="0"/>
              </a:rPr>
              <a:t>In der fünften Klasse stehen beide Wege offen, erst in der 6. bzw. 8. Jahrgangsstufe wird die Ausbildungsrichtung endgültig festgelegt. Zusätzlich gibt es die Möglichkeit, in der 11. Jahrgangsstufe die erste oder die zweite Fremdsprache durch </a:t>
            </a:r>
            <a:r>
              <a:rPr lang="de-DE" dirty="0">
                <a:effectLst/>
                <a:highlight>
                  <a:srgbClr val="FFFF00"/>
                </a:highlight>
                <a:ea typeface="Calibri" panose="020F0502020204030204" pitchFamily="34" charset="0"/>
                <a:cs typeface="Times New Roman" panose="02020603050405020304" pitchFamily="18" charset="0"/>
              </a:rPr>
              <a:t>Spanisch</a:t>
            </a:r>
            <a:r>
              <a:rPr lang="de-DE" dirty="0">
                <a:effectLst/>
                <a:ea typeface="Calibri" panose="020F0502020204030204" pitchFamily="34" charset="0"/>
                <a:cs typeface="Times New Roman" panose="02020603050405020304" pitchFamily="18" charset="0"/>
              </a:rPr>
              <a:t> zu ersetzen.</a:t>
            </a:r>
          </a:p>
          <a:p>
            <a:pPr>
              <a:spcBef>
                <a:spcPts val="3000"/>
              </a:spcBef>
            </a:pPr>
            <a:endParaRPr lang="de-DE" altLang="de-DE" dirty="0"/>
          </a:p>
        </p:txBody>
      </p:sp>
    </p:spTree>
    <p:extLst>
      <p:ext uri="{BB962C8B-B14F-4D97-AF65-F5344CB8AC3E}">
        <p14:creationId xmlns:p14="http://schemas.microsoft.com/office/powerpoint/2010/main" val="345337504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6806554" y="1626106"/>
            <a:ext cx="172821" cy="35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endParaRPr lang="de-DE" altLang="de-DE">
              <a:solidFill>
                <a:schemeClr val="bg1"/>
              </a:solidFill>
            </a:endParaRPr>
          </a:p>
        </p:txBody>
      </p:sp>
      <p:pic>
        <p:nvPicPr>
          <p:cNvPr id="3" name="Grafik 2">
            <a:extLst>
              <a:ext uri="{FF2B5EF4-FFF2-40B4-BE49-F238E27FC236}">
                <a16:creationId xmlns:a16="http://schemas.microsoft.com/office/drawing/2014/main" id="{79413A0B-06A0-4C4C-91F4-F182E2168DC4}"/>
              </a:ext>
            </a:extLst>
          </p:cNvPr>
          <p:cNvPicPr>
            <a:picLocks noChangeAspect="1"/>
          </p:cNvPicPr>
          <p:nvPr/>
        </p:nvPicPr>
        <p:blipFill>
          <a:blip r:embed="rId3"/>
          <a:stretch>
            <a:fillRect/>
          </a:stretch>
        </p:blipFill>
        <p:spPr>
          <a:xfrm>
            <a:off x="292300" y="260648"/>
            <a:ext cx="8559400" cy="6146212"/>
          </a:xfrm>
          <a:prstGeom prst="rect">
            <a:avLst/>
          </a:prstGeom>
        </p:spPr>
      </p:pic>
    </p:spTree>
    <p:extLst>
      <p:ext uri="{BB962C8B-B14F-4D97-AF65-F5344CB8AC3E}">
        <p14:creationId xmlns:p14="http://schemas.microsoft.com/office/powerpoint/2010/main" val="180876404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6806554" y="1626106"/>
            <a:ext cx="172821" cy="35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endParaRPr lang="de-DE" altLang="de-DE">
              <a:solidFill>
                <a:schemeClr val="bg1"/>
              </a:solidFill>
            </a:endParaRPr>
          </a:p>
        </p:txBody>
      </p:sp>
      <p:pic>
        <p:nvPicPr>
          <p:cNvPr id="4" name="Grafik 3">
            <a:extLst>
              <a:ext uri="{FF2B5EF4-FFF2-40B4-BE49-F238E27FC236}">
                <a16:creationId xmlns:a16="http://schemas.microsoft.com/office/drawing/2014/main" id="{DC05066D-C18C-44A9-93B0-0BE15A5541FA}"/>
              </a:ext>
            </a:extLst>
          </p:cNvPr>
          <p:cNvPicPr>
            <a:picLocks noChangeAspect="1"/>
          </p:cNvPicPr>
          <p:nvPr/>
        </p:nvPicPr>
        <p:blipFill rotWithShape="1">
          <a:blip r:embed="rId3"/>
          <a:srcRect l="12679" t="15981" r="17235" b="15981"/>
          <a:stretch/>
        </p:blipFill>
        <p:spPr>
          <a:xfrm>
            <a:off x="121506" y="574968"/>
            <a:ext cx="8900988" cy="5400600"/>
          </a:xfrm>
          <a:prstGeom prst="rect">
            <a:avLst/>
          </a:prstGeom>
        </p:spPr>
      </p:pic>
    </p:spTree>
    <p:extLst>
      <p:ext uri="{BB962C8B-B14F-4D97-AF65-F5344CB8AC3E}">
        <p14:creationId xmlns:p14="http://schemas.microsoft.com/office/powerpoint/2010/main" val="3687569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6806554" y="1626106"/>
            <a:ext cx="172821" cy="35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endParaRPr lang="de-DE" altLang="de-DE">
              <a:solidFill>
                <a:schemeClr val="bg1"/>
              </a:solidFill>
            </a:endParaRPr>
          </a:p>
        </p:txBody>
      </p:sp>
      <p:sp>
        <p:nvSpPr>
          <p:cNvPr id="6" name="Textfeld 6">
            <a:extLst>
              <a:ext uri="{FF2B5EF4-FFF2-40B4-BE49-F238E27FC236}">
                <a16:creationId xmlns:a16="http://schemas.microsoft.com/office/drawing/2014/main" id="{FC411937-4388-4DBB-A2EB-B81703AFFCFF}"/>
              </a:ext>
            </a:extLst>
          </p:cNvPr>
          <p:cNvSpPr txBox="1">
            <a:spLocks noChangeArrowheads="1"/>
          </p:cNvSpPr>
          <p:nvPr/>
        </p:nvSpPr>
        <p:spPr bwMode="auto">
          <a:xfrm>
            <a:off x="0" y="252582"/>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a:r>
              <a:rPr lang="de-DE" altLang="de-DE" sz="3200" b="1" dirty="0">
                <a:solidFill>
                  <a:srgbClr val="FF0000"/>
                </a:solidFill>
              </a:rPr>
              <a:t>Präventionscurriculum</a:t>
            </a:r>
          </a:p>
        </p:txBody>
      </p:sp>
      <p:pic>
        <p:nvPicPr>
          <p:cNvPr id="7" name="Grafik 6" descr="lsh_logo.png">
            <a:extLst>
              <a:ext uri="{FF2B5EF4-FFF2-40B4-BE49-F238E27FC236}">
                <a16:creationId xmlns:a16="http://schemas.microsoft.com/office/drawing/2014/main" id="{40C00B2C-9ABF-43CB-B962-12FD77DC005F}"/>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1520" y="151048"/>
            <a:ext cx="7286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4">
            <a:extLst>
              <a:ext uri="{FF2B5EF4-FFF2-40B4-BE49-F238E27FC236}">
                <a16:creationId xmlns:a16="http://schemas.microsoft.com/office/drawing/2014/main" id="{09EC2C72-24D2-4BAE-B24A-5C5B02417B33}"/>
              </a:ext>
            </a:extLst>
          </p:cNvPr>
          <p:cNvSpPr txBox="1">
            <a:spLocks noChangeArrowheads="1"/>
          </p:cNvSpPr>
          <p:nvPr/>
        </p:nvSpPr>
        <p:spPr bwMode="auto">
          <a:xfrm>
            <a:off x="817143" y="1822577"/>
            <a:ext cx="7509713" cy="420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marL="457200" indent="-457200">
              <a:spcBef>
                <a:spcPts val="3000"/>
              </a:spcBef>
              <a:buFont typeface="Arial" panose="020B0604020202020204" pitchFamily="34" charset="0"/>
              <a:buChar char="•"/>
            </a:pPr>
            <a:r>
              <a:rPr lang="de-DE" altLang="de-DE" dirty="0"/>
              <a:t>Gewalt- und Mobbingprävention in Zusammenarbeit mit Beamten der Jugendpolizei</a:t>
            </a:r>
          </a:p>
          <a:p>
            <a:pPr marL="457200" indent="-457200">
              <a:spcBef>
                <a:spcPts val="3000"/>
              </a:spcBef>
              <a:buFont typeface="Arial" panose="020B0604020202020204" pitchFamily="34" charset="0"/>
              <a:buChar char="•"/>
            </a:pPr>
            <a:r>
              <a:rPr lang="de-DE" altLang="de-DE" dirty="0"/>
              <a:t>Suchtprävention: Vorträge, Projekte, …</a:t>
            </a:r>
          </a:p>
          <a:p>
            <a:pPr marL="457200" indent="-457200">
              <a:spcBef>
                <a:spcPts val="3000"/>
              </a:spcBef>
              <a:buFont typeface="Arial" panose="020B0604020202020204" pitchFamily="34" charset="0"/>
              <a:buChar char="•"/>
            </a:pPr>
            <a:r>
              <a:rPr lang="de-DE" altLang="de-DE" dirty="0"/>
              <a:t>Medienerziehung: Internetsicherheit, Cybermobbing, …</a:t>
            </a:r>
          </a:p>
          <a:p>
            <a:pPr marL="457200" indent="-457200">
              <a:spcBef>
                <a:spcPts val="3000"/>
              </a:spcBef>
              <a:buFont typeface="Arial" panose="020B0604020202020204" pitchFamily="34" charset="0"/>
              <a:buChar char="•"/>
            </a:pPr>
            <a:r>
              <a:rPr lang="de-DE" altLang="de-DE" dirty="0"/>
              <a:t>Umwelt- und Klimaschutz: Vorträge, AK Umwelt</a:t>
            </a:r>
          </a:p>
        </p:txBody>
      </p:sp>
    </p:spTree>
    <p:extLst>
      <p:ext uri="{BB962C8B-B14F-4D97-AF65-F5344CB8AC3E}">
        <p14:creationId xmlns:p14="http://schemas.microsoft.com/office/powerpoint/2010/main" val="370820610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6806554" y="1626106"/>
            <a:ext cx="172821" cy="35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endParaRPr lang="de-DE" altLang="de-DE">
              <a:solidFill>
                <a:schemeClr val="bg1"/>
              </a:solidFill>
            </a:endParaRPr>
          </a:p>
        </p:txBody>
      </p:sp>
      <p:sp>
        <p:nvSpPr>
          <p:cNvPr id="6" name="Textfeld 6">
            <a:extLst>
              <a:ext uri="{FF2B5EF4-FFF2-40B4-BE49-F238E27FC236}">
                <a16:creationId xmlns:a16="http://schemas.microsoft.com/office/drawing/2014/main" id="{FC411937-4388-4DBB-A2EB-B81703AFFCFF}"/>
              </a:ext>
            </a:extLst>
          </p:cNvPr>
          <p:cNvSpPr txBox="1">
            <a:spLocks noChangeArrowheads="1"/>
          </p:cNvSpPr>
          <p:nvPr/>
        </p:nvSpPr>
        <p:spPr bwMode="auto">
          <a:xfrm>
            <a:off x="0" y="252582"/>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a:r>
              <a:rPr lang="de-DE" altLang="de-DE" sz="3200" b="1" dirty="0">
                <a:solidFill>
                  <a:srgbClr val="FF0000"/>
                </a:solidFill>
              </a:rPr>
              <a:t>Individuelle Förderung</a:t>
            </a:r>
          </a:p>
        </p:txBody>
      </p:sp>
      <p:pic>
        <p:nvPicPr>
          <p:cNvPr id="7" name="Grafik 6" descr="lsh_logo.png">
            <a:extLst>
              <a:ext uri="{FF2B5EF4-FFF2-40B4-BE49-F238E27FC236}">
                <a16:creationId xmlns:a16="http://schemas.microsoft.com/office/drawing/2014/main" id="{40C00B2C-9ABF-43CB-B962-12FD77DC005F}"/>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1520" y="151048"/>
            <a:ext cx="7286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4">
            <a:extLst>
              <a:ext uri="{FF2B5EF4-FFF2-40B4-BE49-F238E27FC236}">
                <a16:creationId xmlns:a16="http://schemas.microsoft.com/office/drawing/2014/main" id="{09EC2C72-24D2-4BAE-B24A-5C5B02417B33}"/>
              </a:ext>
            </a:extLst>
          </p:cNvPr>
          <p:cNvSpPr txBox="1">
            <a:spLocks noChangeArrowheads="1"/>
          </p:cNvSpPr>
          <p:nvPr/>
        </p:nvSpPr>
        <p:spPr bwMode="auto">
          <a:xfrm>
            <a:off x="817143" y="1620591"/>
            <a:ext cx="7509713"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marL="457200" indent="-457200">
              <a:spcBef>
                <a:spcPts val="3000"/>
              </a:spcBef>
              <a:buFont typeface="Arial" panose="020B0604020202020204" pitchFamily="34" charset="0"/>
              <a:buChar char="•"/>
            </a:pPr>
            <a:r>
              <a:rPr lang="de-DE" altLang="de-DE" dirty="0"/>
              <a:t>Lernzeit PLUS</a:t>
            </a:r>
            <a:br>
              <a:rPr lang="de-DE" altLang="de-DE" dirty="0"/>
            </a:br>
            <a:r>
              <a:rPr lang="de-DE" altLang="de-DE" dirty="0"/>
              <a:t>Stunden mit fest verankerten inhaltlichen Angeboten und </a:t>
            </a:r>
            <a:br>
              <a:rPr lang="de-DE" altLang="de-DE" dirty="0"/>
            </a:br>
            <a:r>
              <a:rPr lang="de-DE" altLang="de-DE" dirty="0"/>
              <a:t>freie Übungs- und Vertiefungsstunden</a:t>
            </a:r>
          </a:p>
          <a:p>
            <a:pPr marL="457200" indent="-457200">
              <a:spcBef>
                <a:spcPts val="3000"/>
              </a:spcBef>
              <a:buFont typeface="Arial" panose="020B0604020202020204" pitchFamily="34" charset="0"/>
              <a:buChar char="•"/>
            </a:pPr>
            <a:r>
              <a:rPr lang="de-DE" altLang="de-DE" dirty="0"/>
              <a:t>Wahlunterricht</a:t>
            </a:r>
            <a:br>
              <a:rPr lang="de-DE" altLang="de-DE" dirty="0"/>
            </a:br>
            <a:r>
              <a:rPr lang="de-DE" altLang="de-DE" dirty="0"/>
              <a:t>z.B. Werken, </a:t>
            </a:r>
            <a:r>
              <a:rPr lang="de-DE" altLang="de-DE" dirty="0" err="1"/>
              <a:t>MiniMINTs</a:t>
            </a:r>
            <a:r>
              <a:rPr lang="de-DE" altLang="de-DE" dirty="0"/>
              <a:t>, Sport, Chor, Big Band, Imkergruppe, Theatergruppen…</a:t>
            </a:r>
          </a:p>
          <a:p>
            <a:pPr marL="457200" indent="-457200">
              <a:spcBef>
                <a:spcPts val="3000"/>
              </a:spcBef>
              <a:buFont typeface="Arial" panose="020B0604020202020204" pitchFamily="34" charset="0"/>
              <a:buChar char="•"/>
            </a:pPr>
            <a:r>
              <a:rPr lang="de-DE" altLang="de-DE" dirty="0"/>
              <a:t>Begabtenförderung</a:t>
            </a:r>
            <a:br>
              <a:rPr lang="de-DE" altLang="de-DE" dirty="0"/>
            </a:br>
            <a:r>
              <a:rPr lang="de-DE" altLang="de-DE" dirty="0"/>
              <a:t>z.B. Wettbewerbe,</a:t>
            </a:r>
            <a:br>
              <a:rPr lang="de-DE" altLang="de-DE" dirty="0"/>
            </a:br>
            <a:r>
              <a:rPr lang="de-DE" altLang="de-DE" dirty="0" err="1"/>
              <a:t>Underachieverprogramm</a:t>
            </a:r>
            <a:endParaRPr lang="de-DE" altLang="de-DE" dirty="0"/>
          </a:p>
        </p:txBody>
      </p:sp>
      <p:pic>
        <p:nvPicPr>
          <p:cNvPr id="3" name="Grafik 2">
            <a:extLst>
              <a:ext uri="{FF2B5EF4-FFF2-40B4-BE49-F238E27FC236}">
                <a16:creationId xmlns:a16="http://schemas.microsoft.com/office/drawing/2014/main" id="{033DF9A1-E8D7-4690-8632-86FEE902909D}"/>
              </a:ext>
            </a:extLst>
          </p:cNvPr>
          <p:cNvPicPr>
            <a:picLocks noChangeAspect="1"/>
          </p:cNvPicPr>
          <p:nvPr/>
        </p:nvPicPr>
        <p:blipFill>
          <a:blip r:embed="rId3"/>
          <a:stretch>
            <a:fillRect/>
          </a:stretch>
        </p:blipFill>
        <p:spPr>
          <a:xfrm>
            <a:off x="6084167" y="4653136"/>
            <a:ext cx="2756433" cy="1784428"/>
          </a:xfrm>
          <a:prstGeom prst="rect">
            <a:avLst/>
          </a:prstGeom>
        </p:spPr>
      </p:pic>
    </p:spTree>
    <p:extLst>
      <p:ext uri="{BB962C8B-B14F-4D97-AF65-F5344CB8AC3E}">
        <p14:creationId xmlns:p14="http://schemas.microsoft.com/office/powerpoint/2010/main" val="49171289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6">
            <a:extLst>
              <a:ext uri="{FF2B5EF4-FFF2-40B4-BE49-F238E27FC236}">
                <a16:creationId xmlns:a16="http://schemas.microsoft.com/office/drawing/2014/main" id="{09B43E69-A2DC-41F5-9B89-E56DB055A9C5}"/>
              </a:ext>
            </a:extLst>
          </p:cNvPr>
          <p:cNvSpPr txBox="1">
            <a:spLocks noChangeArrowheads="1"/>
          </p:cNvSpPr>
          <p:nvPr/>
        </p:nvSpPr>
        <p:spPr bwMode="auto">
          <a:xfrm>
            <a:off x="0" y="252582"/>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a:r>
              <a:rPr lang="de-DE" altLang="de-DE" sz="3200" b="1" dirty="0">
                <a:solidFill>
                  <a:srgbClr val="FF0000"/>
                </a:solidFill>
              </a:rPr>
              <a:t>Nachmittagsbetreuung</a:t>
            </a:r>
          </a:p>
        </p:txBody>
      </p:sp>
      <p:pic>
        <p:nvPicPr>
          <p:cNvPr id="9" name="Grafik 8" descr="lsh_logo.png">
            <a:extLst>
              <a:ext uri="{FF2B5EF4-FFF2-40B4-BE49-F238E27FC236}">
                <a16:creationId xmlns:a16="http://schemas.microsoft.com/office/drawing/2014/main" id="{B3633ECD-4B9F-490D-811C-AD27040407E9}"/>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1520" y="151048"/>
            <a:ext cx="7286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feld 4">
            <a:extLst>
              <a:ext uri="{FF2B5EF4-FFF2-40B4-BE49-F238E27FC236}">
                <a16:creationId xmlns:a16="http://schemas.microsoft.com/office/drawing/2014/main" id="{0B0AF4AC-304A-4C5B-B7B9-6814C1AA5378}"/>
              </a:ext>
            </a:extLst>
          </p:cNvPr>
          <p:cNvSpPr txBox="1">
            <a:spLocks noChangeArrowheads="1"/>
          </p:cNvSpPr>
          <p:nvPr/>
        </p:nvSpPr>
        <p:spPr bwMode="auto">
          <a:xfrm>
            <a:off x="251520" y="1484784"/>
            <a:ext cx="8476910"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marL="457200" indent="-457200">
              <a:spcBef>
                <a:spcPts val="1200"/>
              </a:spcBef>
              <a:buFont typeface="Arial" panose="020B0604020202020204" pitchFamily="34" charset="0"/>
              <a:buChar char="•"/>
            </a:pPr>
            <a:r>
              <a:rPr lang="de-DE" altLang="de-DE" dirty="0"/>
              <a:t>Nachmittagsangebote bis 16:00 Uhr</a:t>
            </a:r>
          </a:p>
          <a:p>
            <a:pPr marL="457200" indent="-457200">
              <a:spcBef>
                <a:spcPts val="1200"/>
              </a:spcBef>
              <a:buFont typeface="Arial" panose="020B0604020202020204" pitchFamily="34" charset="0"/>
              <a:buChar char="•"/>
            </a:pPr>
            <a:r>
              <a:rPr lang="de-DE" altLang="de-DE" dirty="0"/>
              <a:t>Mittagessen mit frischem Salat vom Buffet und Brotzeit</a:t>
            </a:r>
          </a:p>
          <a:p>
            <a:pPr marL="457200" indent="-457200">
              <a:spcBef>
                <a:spcPts val="1200"/>
              </a:spcBef>
              <a:buFont typeface="Arial" panose="020B0604020202020204" pitchFamily="34" charset="0"/>
              <a:buChar char="•"/>
            </a:pPr>
            <a:r>
              <a:rPr lang="de-DE" altLang="de-DE" dirty="0"/>
              <a:t>Hausaufgabenbetreuung</a:t>
            </a:r>
          </a:p>
          <a:p>
            <a:pPr marL="457200" indent="-457200">
              <a:spcBef>
                <a:spcPts val="1200"/>
              </a:spcBef>
              <a:buFont typeface="Arial" panose="020B0604020202020204" pitchFamily="34" charset="0"/>
              <a:buChar char="•"/>
            </a:pPr>
            <a:r>
              <a:rPr lang="de-DE" altLang="de-DE" dirty="0"/>
              <a:t>Lernzeit PLUS durch ausgebildete Fachlehrkräfte</a:t>
            </a:r>
          </a:p>
          <a:p>
            <a:pPr>
              <a:spcBef>
                <a:spcPts val="1200"/>
              </a:spcBef>
            </a:pPr>
            <a:endParaRPr lang="de-DE" altLang="de-DE" dirty="0"/>
          </a:p>
          <a:p>
            <a:pPr>
              <a:spcBef>
                <a:spcPts val="1200"/>
              </a:spcBef>
            </a:pPr>
            <a:r>
              <a:rPr lang="de-DE" altLang="de-DE" dirty="0"/>
              <a:t>Ansprechpartner: Herr </a:t>
            </a:r>
            <a:r>
              <a:rPr lang="de-DE" altLang="de-DE" dirty="0" err="1"/>
              <a:t>Nöldeke</a:t>
            </a:r>
            <a:endParaRPr lang="de-DE" altLang="de-DE" dirty="0"/>
          </a:p>
        </p:txBody>
      </p:sp>
      <p:pic>
        <p:nvPicPr>
          <p:cNvPr id="6" name="Inhaltsplatzhalter 4">
            <a:extLst>
              <a:ext uri="{FF2B5EF4-FFF2-40B4-BE49-F238E27FC236}">
                <a16:creationId xmlns:a16="http://schemas.microsoft.com/office/drawing/2014/main" id="{064DFAE2-30B3-460B-9846-B496EF87B0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5436096" y="4293096"/>
            <a:ext cx="2664296" cy="1998222"/>
          </a:xfrm>
          <a:prstGeom prst="rect">
            <a:avLst/>
          </a:prstGeom>
          <a:noFill/>
          <a:ln w="190500" cap="sq">
            <a:solidFill>
              <a:srgbClr val="C8C6BD"/>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77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7"/>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88494" y="1779960"/>
            <a:ext cx="2674143" cy="1952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19"/>
          <p:cNvSpPr txBox="1">
            <a:spLocks noChangeArrowheads="1"/>
          </p:cNvSpPr>
          <p:nvPr/>
        </p:nvSpPr>
        <p:spPr bwMode="auto">
          <a:xfrm>
            <a:off x="2851174" y="2324748"/>
            <a:ext cx="1752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de-DE" altLang="de-DE" sz="1600" b="1" dirty="0">
                <a:solidFill>
                  <a:schemeClr val="bg1"/>
                </a:solidFill>
              </a:rPr>
              <a:t>Unterhaus</a:t>
            </a:r>
          </a:p>
        </p:txBody>
      </p:sp>
      <p:sp>
        <p:nvSpPr>
          <p:cNvPr id="23557" name="Rectangle 26"/>
          <p:cNvSpPr>
            <a:spLocks noChangeArrowheads="1"/>
          </p:cNvSpPr>
          <p:nvPr/>
        </p:nvSpPr>
        <p:spPr bwMode="auto">
          <a:xfrm>
            <a:off x="3581400" y="2733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endParaRPr lang="de-DE" altLang="de-DE"/>
          </a:p>
        </p:txBody>
      </p:sp>
      <p:sp>
        <p:nvSpPr>
          <p:cNvPr id="23558" name="Rectangle 30"/>
          <p:cNvSpPr>
            <a:spLocks noChangeArrowheads="1"/>
          </p:cNvSpPr>
          <p:nvPr/>
        </p:nvSpPr>
        <p:spPr bwMode="auto">
          <a:xfrm>
            <a:off x="3490913" y="2738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endParaRPr lang="de-DE" altLang="de-DE"/>
          </a:p>
        </p:txBody>
      </p:sp>
      <p:pic>
        <p:nvPicPr>
          <p:cNvPr id="23559" name="Grafik 16" descr="Bild13.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3200" y="1772816"/>
            <a:ext cx="2793200" cy="196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 Box 20"/>
          <p:cNvSpPr txBox="1">
            <a:spLocks noChangeArrowheads="1"/>
          </p:cNvSpPr>
          <p:nvPr/>
        </p:nvSpPr>
        <p:spPr bwMode="auto">
          <a:xfrm>
            <a:off x="110332" y="3410648"/>
            <a:ext cx="1295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de-DE" altLang="de-DE" sz="1600" b="1" dirty="0">
                <a:solidFill>
                  <a:schemeClr val="bg1"/>
                </a:solidFill>
              </a:rPr>
              <a:t>Oberhaus</a:t>
            </a:r>
          </a:p>
        </p:txBody>
      </p:sp>
      <p:pic>
        <p:nvPicPr>
          <p:cNvPr id="23561" name="Grafik 17" descr="Bild14.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104731" y="1772816"/>
            <a:ext cx="2905125" cy="19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Text Box 18"/>
          <p:cNvSpPr txBox="1">
            <a:spLocks noChangeArrowheads="1"/>
          </p:cNvSpPr>
          <p:nvPr/>
        </p:nvSpPr>
        <p:spPr bwMode="auto">
          <a:xfrm>
            <a:off x="5791988" y="1778403"/>
            <a:ext cx="1981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de-DE" altLang="de-DE" sz="1600" b="1" dirty="0"/>
              <a:t>Speisesaal</a:t>
            </a:r>
          </a:p>
        </p:txBody>
      </p:sp>
      <p:pic>
        <p:nvPicPr>
          <p:cNvPr id="23563" name="Grafik 18" descr="Bild15.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5220072" y="3985028"/>
            <a:ext cx="3467241" cy="241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4" name="Text Box 24"/>
          <p:cNvSpPr txBox="1">
            <a:spLocks noChangeArrowheads="1"/>
          </p:cNvSpPr>
          <p:nvPr/>
        </p:nvSpPr>
        <p:spPr bwMode="auto">
          <a:xfrm>
            <a:off x="6559643" y="6030310"/>
            <a:ext cx="21605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r" eaLnBrk="1" hangingPunct="1"/>
            <a:r>
              <a:rPr lang="de-DE" altLang="de-DE" sz="1600" b="1" dirty="0"/>
              <a:t>Haus</a:t>
            </a:r>
            <a:r>
              <a:rPr lang="de-DE" altLang="de-DE" sz="1800" b="1" dirty="0"/>
              <a:t> </a:t>
            </a:r>
            <a:r>
              <a:rPr lang="de-DE" altLang="de-DE" sz="1600" b="1" dirty="0"/>
              <a:t>Schöneck</a:t>
            </a:r>
          </a:p>
        </p:txBody>
      </p:sp>
      <p:pic>
        <p:nvPicPr>
          <p:cNvPr id="23565" name="Bild 1"/>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394271" y="4002565"/>
            <a:ext cx="4249737"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feld 6">
            <a:extLst>
              <a:ext uri="{FF2B5EF4-FFF2-40B4-BE49-F238E27FC236}">
                <a16:creationId xmlns:a16="http://schemas.microsoft.com/office/drawing/2014/main" id="{88888118-50DE-42A5-ADFE-2EB0B786B6CB}"/>
              </a:ext>
            </a:extLst>
          </p:cNvPr>
          <p:cNvSpPr txBox="1">
            <a:spLocks noChangeArrowheads="1"/>
          </p:cNvSpPr>
          <p:nvPr/>
        </p:nvSpPr>
        <p:spPr bwMode="auto">
          <a:xfrm>
            <a:off x="0" y="252582"/>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a:r>
              <a:rPr lang="de-DE" altLang="de-DE" sz="3200" b="1" dirty="0">
                <a:solidFill>
                  <a:srgbClr val="FF0000"/>
                </a:solidFill>
              </a:rPr>
              <a:t>Internat</a:t>
            </a:r>
          </a:p>
        </p:txBody>
      </p:sp>
      <p:pic>
        <p:nvPicPr>
          <p:cNvPr id="19" name="Grafik 18" descr="lsh_logo.png">
            <a:extLst>
              <a:ext uri="{FF2B5EF4-FFF2-40B4-BE49-F238E27FC236}">
                <a16:creationId xmlns:a16="http://schemas.microsoft.com/office/drawing/2014/main" id="{0C7E4F6D-C22D-4137-806D-840A4595B27F}"/>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51520" y="151048"/>
            <a:ext cx="7286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feld 4">
            <a:extLst>
              <a:ext uri="{FF2B5EF4-FFF2-40B4-BE49-F238E27FC236}">
                <a16:creationId xmlns:a16="http://schemas.microsoft.com/office/drawing/2014/main" id="{695BBE0A-82E8-4957-B8E0-32A8F9719DEC}"/>
              </a:ext>
            </a:extLst>
          </p:cNvPr>
          <p:cNvSpPr txBox="1">
            <a:spLocks noChangeArrowheads="1"/>
          </p:cNvSpPr>
          <p:nvPr/>
        </p:nvSpPr>
        <p:spPr bwMode="auto">
          <a:xfrm>
            <a:off x="0" y="1011148"/>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a:spcBef>
                <a:spcPts val="1200"/>
              </a:spcBef>
            </a:pPr>
            <a:r>
              <a:rPr lang="de-DE" altLang="de-DE" sz="2000" dirty="0"/>
              <a:t>Ansprechpartner: Herr Bader</a:t>
            </a:r>
          </a:p>
        </p:txBody>
      </p:sp>
      <p:sp>
        <p:nvSpPr>
          <p:cNvPr id="23566" name="Text Box 23"/>
          <p:cNvSpPr txBox="1">
            <a:spLocks noChangeArrowheads="1"/>
          </p:cNvSpPr>
          <p:nvPr/>
        </p:nvSpPr>
        <p:spPr bwMode="auto">
          <a:xfrm>
            <a:off x="1113357" y="4049564"/>
            <a:ext cx="1752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de-DE" altLang="de-DE" sz="1600" b="1" dirty="0"/>
              <a:t>Berghof</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Grafik 5" descr="lsh_logo.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62636"/>
            <a:ext cx="7286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6">
            <a:extLst>
              <a:ext uri="{FF2B5EF4-FFF2-40B4-BE49-F238E27FC236}">
                <a16:creationId xmlns:a16="http://schemas.microsoft.com/office/drawing/2014/main" id="{99455490-FD75-4FE8-A77C-E488B2E2B3D3}"/>
              </a:ext>
            </a:extLst>
          </p:cNvPr>
          <p:cNvSpPr txBox="1">
            <a:spLocks noChangeArrowheads="1"/>
          </p:cNvSpPr>
          <p:nvPr/>
        </p:nvSpPr>
        <p:spPr bwMode="auto">
          <a:xfrm>
            <a:off x="0" y="162636"/>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a:r>
              <a:rPr lang="de-DE" altLang="de-DE" sz="3200" b="1" dirty="0">
                <a:solidFill>
                  <a:srgbClr val="FF0000"/>
                </a:solidFill>
              </a:rPr>
              <a:t>Informationen für den Übertritt</a:t>
            </a:r>
            <a:br>
              <a:rPr lang="de-DE" altLang="de-DE" sz="3200" b="1" dirty="0">
                <a:solidFill>
                  <a:srgbClr val="FF0000"/>
                </a:solidFill>
              </a:rPr>
            </a:br>
            <a:r>
              <a:rPr lang="de-DE" altLang="de-DE" sz="3200" b="1" dirty="0">
                <a:solidFill>
                  <a:srgbClr val="FF0000"/>
                </a:solidFill>
              </a:rPr>
              <a:t>ans Gymnasium LSH Marquartstein</a:t>
            </a:r>
          </a:p>
        </p:txBody>
      </p:sp>
      <p:pic>
        <p:nvPicPr>
          <p:cNvPr id="7" name="Picture 2">
            <a:extLst>
              <a:ext uri="{FF2B5EF4-FFF2-40B4-BE49-F238E27FC236}">
                <a16:creationId xmlns:a16="http://schemas.microsoft.com/office/drawing/2014/main" id="{5D70AC81-8DFC-443E-BAC4-19E9627CBE02}"/>
              </a:ext>
            </a:extLst>
          </p:cNvPr>
          <p:cNvPicPr/>
          <p:nvPr/>
        </p:nvPicPr>
        <p:blipFill rotWithShape="1">
          <a:blip r:embed="rId4" cstate="print">
            <a:extLst>
              <a:ext uri="{28A0092B-C50C-407E-A947-70E740481C1C}">
                <a14:useLocalDpi xmlns:a14="http://schemas.microsoft.com/office/drawing/2010/main" val="0"/>
              </a:ext>
            </a:extLst>
          </a:blip>
          <a:srcRect l="13927" t="13898" r="17866" b="30516"/>
          <a:stretch/>
        </p:blipFill>
        <p:spPr bwMode="auto">
          <a:xfrm>
            <a:off x="3563886" y="1484784"/>
            <a:ext cx="2016226" cy="1195230"/>
          </a:xfrm>
          <a:prstGeom prst="rect">
            <a:avLst/>
          </a:prstGeom>
          <a:noFill/>
          <a:ln>
            <a:noFill/>
          </a:ln>
        </p:spPr>
      </p:pic>
      <p:pic>
        <p:nvPicPr>
          <p:cNvPr id="8" name="Grafik 7">
            <a:extLst>
              <a:ext uri="{FF2B5EF4-FFF2-40B4-BE49-F238E27FC236}">
                <a16:creationId xmlns:a16="http://schemas.microsoft.com/office/drawing/2014/main" id="{EFD5EC9D-1330-4651-8832-5351BDD8051E}"/>
              </a:ext>
            </a:extLst>
          </p:cNvPr>
          <p:cNvPicPr/>
          <p:nvPr/>
        </p:nvPicPr>
        <p:blipFill rotWithShape="1">
          <a:blip r:embed="rId5" r:link="rId6" cstate="print">
            <a:extLst>
              <a:ext uri="{28A0092B-C50C-407E-A947-70E740481C1C}">
                <a14:useLocalDpi xmlns:a14="http://schemas.microsoft.com/office/drawing/2010/main" val="0"/>
              </a:ext>
            </a:extLst>
          </a:blip>
          <a:srcRect l="15179" t="23060" r="31250" b="21384"/>
          <a:stretch>
            <a:fillRect/>
          </a:stretch>
        </p:blipFill>
        <p:spPr bwMode="auto">
          <a:xfrm rot="10800000">
            <a:off x="2195737" y="2924944"/>
            <a:ext cx="4752526" cy="33123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8076540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401" descr="C:\01 App D\05 Organisation\Aufnahme\Aufnahme 5. Klasse\Infoabend\elek-04_25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0" y="3857722"/>
            <a:ext cx="3352800"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405" descr="C:\01 App D\05 Organisation\Aufnahme\Aufnahme 5. Klasse\Infoabend\toepf-5_25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59872" y="1332654"/>
            <a:ext cx="3276600" cy="245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 Box 414"/>
          <p:cNvSpPr txBox="1">
            <a:spLocks noChangeArrowheads="1"/>
          </p:cNvSpPr>
          <p:nvPr/>
        </p:nvSpPr>
        <p:spPr bwMode="auto">
          <a:xfrm>
            <a:off x="5601816" y="6069084"/>
            <a:ext cx="297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de-DE" altLang="de-DE" sz="1600" b="1" dirty="0">
                <a:solidFill>
                  <a:schemeClr val="bg1"/>
                </a:solidFill>
              </a:rPr>
              <a:t>Elektrowerkstatt</a:t>
            </a:r>
          </a:p>
        </p:txBody>
      </p:sp>
      <p:sp>
        <p:nvSpPr>
          <p:cNvPr id="31751" name="Text Box 416"/>
          <p:cNvSpPr txBox="1">
            <a:spLocks noChangeArrowheads="1"/>
          </p:cNvSpPr>
          <p:nvPr/>
        </p:nvSpPr>
        <p:spPr bwMode="auto">
          <a:xfrm>
            <a:off x="6172200" y="3368772"/>
            <a:ext cx="1752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spcBef>
                <a:spcPct val="50000"/>
              </a:spcBef>
            </a:pPr>
            <a:r>
              <a:rPr lang="de-DE" altLang="de-DE" sz="1600" b="1"/>
              <a:t>Gärtnerei</a:t>
            </a:r>
          </a:p>
        </p:txBody>
      </p:sp>
      <p:sp>
        <p:nvSpPr>
          <p:cNvPr id="31752" name="Text Box 418"/>
          <p:cNvSpPr txBox="1">
            <a:spLocks noChangeArrowheads="1"/>
          </p:cNvSpPr>
          <p:nvPr/>
        </p:nvSpPr>
        <p:spPr bwMode="auto">
          <a:xfrm>
            <a:off x="3159977" y="1326076"/>
            <a:ext cx="1441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spcBef>
                <a:spcPct val="50000"/>
              </a:spcBef>
            </a:pPr>
            <a:r>
              <a:rPr lang="de-DE" altLang="de-DE" sz="1600" b="1" dirty="0">
                <a:solidFill>
                  <a:schemeClr val="bg1"/>
                </a:solidFill>
              </a:rPr>
              <a:t>Töpferei</a:t>
            </a:r>
          </a:p>
        </p:txBody>
      </p:sp>
      <p:pic>
        <p:nvPicPr>
          <p:cNvPr id="31753" name="Grafik 12" descr="Bild16.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050833" y="3841848"/>
            <a:ext cx="3292475"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4" name="Text Box 415"/>
          <p:cNvSpPr txBox="1">
            <a:spLocks noChangeArrowheads="1"/>
          </p:cNvSpPr>
          <p:nvPr/>
        </p:nvSpPr>
        <p:spPr bwMode="auto">
          <a:xfrm>
            <a:off x="921296" y="6024661"/>
            <a:ext cx="1536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spcBef>
                <a:spcPct val="50000"/>
              </a:spcBef>
            </a:pPr>
            <a:r>
              <a:rPr lang="de-DE" altLang="de-DE" sz="1600" b="1" dirty="0">
                <a:solidFill>
                  <a:schemeClr val="bg1"/>
                </a:solidFill>
              </a:rPr>
              <a:t>Schreinerei</a:t>
            </a:r>
          </a:p>
        </p:txBody>
      </p:sp>
      <p:pic>
        <p:nvPicPr>
          <p:cNvPr id="2" name="Grafik 1">
            <a:extLst>
              <a:ext uri="{FF2B5EF4-FFF2-40B4-BE49-F238E27FC236}">
                <a16:creationId xmlns:a16="http://schemas.microsoft.com/office/drawing/2014/main" id="{0C5160E5-303F-4378-8866-F9D7D8A9DE3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72000" y="1340768"/>
            <a:ext cx="3352800" cy="2440753"/>
          </a:xfrm>
          <a:prstGeom prst="rect">
            <a:avLst/>
          </a:prstGeom>
        </p:spPr>
      </p:pic>
      <p:sp>
        <p:nvSpPr>
          <p:cNvPr id="14" name="Textfeld 6">
            <a:extLst>
              <a:ext uri="{FF2B5EF4-FFF2-40B4-BE49-F238E27FC236}">
                <a16:creationId xmlns:a16="http://schemas.microsoft.com/office/drawing/2014/main" id="{0291EB71-9F44-4515-A138-DF5F950EE3EA}"/>
              </a:ext>
            </a:extLst>
          </p:cNvPr>
          <p:cNvSpPr txBox="1">
            <a:spLocks noChangeArrowheads="1"/>
          </p:cNvSpPr>
          <p:nvPr/>
        </p:nvSpPr>
        <p:spPr bwMode="auto">
          <a:xfrm>
            <a:off x="0" y="252582"/>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a:r>
              <a:rPr lang="de-DE" altLang="de-DE" sz="3200" b="1" dirty="0">
                <a:solidFill>
                  <a:srgbClr val="FF0000"/>
                </a:solidFill>
              </a:rPr>
              <a:t>Werkstätten</a:t>
            </a:r>
          </a:p>
        </p:txBody>
      </p:sp>
      <p:pic>
        <p:nvPicPr>
          <p:cNvPr id="15" name="Grafik 14" descr="lsh_logo.png">
            <a:extLst>
              <a:ext uri="{FF2B5EF4-FFF2-40B4-BE49-F238E27FC236}">
                <a16:creationId xmlns:a16="http://schemas.microsoft.com/office/drawing/2014/main" id="{302AFAE6-8B0B-48BF-8497-F7AB5F09991D}"/>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520" y="151048"/>
            <a:ext cx="7286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14">
            <a:extLst>
              <a:ext uri="{FF2B5EF4-FFF2-40B4-BE49-F238E27FC236}">
                <a16:creationId xmlns:a16="http://schemas.microsoft.com/office/drawing/2014/main" id="{DCADF1BF-79BB-4036-AEB0-29BE54DBFA0E}"/>
              </a:ext>
            </a:extLst>
          </p:cNvPr>
          <p:cNvSpPr txBox="1">
            <a:spLocks noChangeArrowheads="1"/>
          </p:cNvSpPr>
          <p:nvPr/>
        </p:nvSpPr>
        <p:spPr bwMode="auto">
          <a:xfrm>
            <a:off x="3585592" y="1301106"/>
            <a:ext cx="297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de-DE" altLang="de-DE" sz="1600" b="1" dirty="0">
                <a:solidFill>
                  <a:schemeClr val="bg1"/>
                </a:solidFill>
              </a:rPr>
              <a:t>Gärtnerei</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descr="lsh_logo.png">
            <a:extLst>
              <a:ext uri="{FF2B5EF4-FFF2-40B4-BE49-F238E27FC236}">
                <a16:creationId xmlns:a16="http://schemas.microsoft.com/office/drawing/2014/main" id="{06C8E6DD-5375-4F86-A3B9-2DA97E58DDC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51048"/>
            <a:ext cx="7286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 3" descr="LSH-Werkbilder 3.10 039.jpg">
            <a:extLst>
              <a:ext uri="{FF2B5EF4-FFF2-40B4-BE49-F238E27FC236}">
                <a16:creationId xmlns:a16="http://schemas.microsoft.com/office/drawing/2014/main" id="{B3AF1126-7264-48F4-B248-3240F6867B7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130" t="374" r="4130" b="2599"/>
          <a:stretch/>
        </p:blipFill>
        <p:spPr bwMode="auto">
          <a:xfrm>
            <a:off x="4860032" y="1448779"/>
            <a:ext cx="3599018" cy="3960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6">
            <a:extLst>
              <a:ext uri="{FF2B5EF4-FFF2-40B4-BE49-F238E27FC236}">
                <a16:creationId xmlns:a16="http://schemas.microsoft.com/office/drawing/2014/main" id="{8AD01105-B8C0-472D-A7AD-239DD555E5FF}"/>
              </a:ext>
            </a:extLst>
          </p:cNvPr>
          <p:cNvSpPr txBox="1">
            <a:spLocks noChangeArrowheads="1"/>
          </p:cNvSpPr>
          <p:nvPr/>
        </p:nvSpPr>
        <p:spPr bwMode="auto">
          <a:xfrm>
            <a:off x="0" y="252582"/>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a:r>
              <a:rPr lang="de-DE" altLang="de-DE" sz="3200" b="1" dirty="0">
                <a:solidFill>
                  <a:srgbClr val="FF0000"/>
                </a:solidFill>
              </a:rPr>
              <a:t>	Pilotprojekt: Schreinerlehre und Abitur</a:t>
            </a:r>
          </a:p>
        </p:txBody>
      </p:sp>
      <p:pic>
        <p:nvPicPr>
          <p:cNvPr id="7" name="Bild 1" descr="LSH-Schreinerei 6.12 019.jpg">
            <a:extLst>
              <a:ext uri="{FF2B5EF4-FFF2-40B4-BE49-F238E27FC236}">
                <a16:creationId xmlns:a16="http://schemas.microsoft.com/office/drawing/2014/main" id="{D1712521-AA6D-4F08-AB0E-869A6EC02F0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1565"/>
          <a:stretch/>
        </p:blipFill>
        <p:spPr bwMode="auto">
          <a:xfrm>
            <a:off x="599316" y="1448779"/>
            <a:ext cx="3358804" cy="3960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4">
            <a:extLst>
              <a:ext uri="{FF2B5EF4-FFF2-40B4-BE49-F238E27FC236}">
                <a16:creationId xmlns:a16="http://schemas.microsoft.com/office/drawing/2014/main" id="{C83FEA00-0721-4155-98E3-DC0779CFC851}"/>
              </a:ext>
            </a:extLst>
          </p:cNvPr>
          <p:cNvSpPr txBox="1">
            <a:spLocks noChangeArrowheads="1"/>
          </p:cNvSpPr>
          <p:nvPr/>
        </p:nvSpPr>
        <p:spPr bwMode="auto">
          <a:xfrm>
            <a:off x="3563888" y="5877272"/>
            <a:ext cx="84769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spcBef>
                <a:spcPts val="1200"/>
              </a:spcBef>
            </a:pPr>
            <a:r>
              <a:rPr lang="de-DE" altLang="de-DE" dirty="0"/>
              <a:t>Ansprechpartner: Herr Leineweber</a:t>
            </a:r>
          </a:p>
        </p:txBody>
      </p:sp>
    </p:spTree>
    <p:extLst>
      <p:ext uri="{BB962C8B-B14F-4D97-AF65-F5344CB8AC3E}">
        <p14:creationId xmlns:p14="http://schemas.microsoft.com/office/powerpoint/2010/main" val="312691700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Bild 2"/>
          <p:cNvPicPr>
            <a:picLocks noChangeAspect="1"/>
          </p:cNvPicPr>
          <p:nvPr/>
        </p:nvPicPr>
        <p:blipFill rotWithShape="1">
          <a:blip r:embed="rId2" cstate="screen">
            <a:extLst>
              <a:ext uri="{28A0092B-C50C-407E-A947-70E740481C1C}">
                <a14:useLocalDpi xmlns:a14="http://schemas.microsoft.com/office/drawing/2010/main"/>
              </a:ext>
            </a:extLst>
          </a:blip>
          <a:srcRect t="12886"/>
          <a:stretch/>
        </p:blipFill>
        <p:spPr bwMode="auto">
          <a:xfrm>
            <a:off x="0" y="1353492"/>
            <a:ext cx="9144000" cy="437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feld 6">
            <a:extLst>
              <a:ext uri="{FF2B5EF4-FFF2-40B4-BE49-F238E27FC236}">
                <a16:creationId xmlns:a16="http://schemas.microsoft.com/office/drawing/2014/main" id="{CD64A4F2-9BB5-4A82-ADC7-B7572A03898F}"/>
              </a:ext>
            </a:extLst>
          </p:cNvPr>
          <p:cNvSpPr txBox="1">
            <a:spLocks noChangeArrowheads="1"/>
          </p:cNvSpPr>
          <p:nvPr/>
        </p:nvSpPr>
        <p:spPr bwMode="auto">
          <a:xfrm>
            <a:off x="468560" y="252582"/>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a:r>
              <a:rPr lang="de-DE" altLang="de-DE" sz="3200" b="1" dirty="0">
                <a:solidFill>
                  <a:srgbClr val="FF0000"/>
                </a:solidFill>
              </a:rPr>
              <a:t>PZW – Partnerschule des Wintersports</a:t>
            </a:r>
          </a:p>
        </p:txBody>
      </p:sp>
      <p:pic>
        <p:nvPicPr>
          <p:cNvPr id="10" name="Grafik 9" descr="lsh_logo.png">
            <a:extLst>
              <a:ext uri="{FF2B5EF4-FFF2-40B4-BE49-F238E27FC236}">
                <a16:creationId xmlns:a16="http://schemas.microsoft.com/office/drawing/2014/main" id="{CDFDB70B-B969-4D1B-8210-A9369F40E36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51048"/>
            <a:ext cx="7286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4">
            <a:extLst>
              <a:ext uri="{FF2B5EF4-FFF2-40B4-BE49-F238E27FC236}">
                <a16:creationId xmlns:a16="http://schemas.microsoft.com/office/drawing/2014/main" id="{D3BD3E69-D142-4E7C-A404-0DC94F5D93D9}"/>
              </a:ext>
            </a:extLst>
          </p:cNvPr>
          <p:cNvSpPr txBox="1">
            <a:spLocks noChangeArrowheads="1"/>
          </p:cNvSpPr>
          <p:nvPr/>
        </p:nvSpPr>
        <p:spPr bwMode="auto">
          <a:xfrm>
            <a:off x="3455368" y="5242898"/>
            <a:ext cx="56886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r">
              <a:spcBef>
                <a:spcPts val="1200"/>
              </a:spcBef>
            </a:pPr>
            <a:r>
              <a:rPr lang="de-DE" altLang="de-DE" dirty="0"/>
              <a:t>www.pzw-Marquartstein.de </a:t>
            </a:r>
          </a:p>
        </p:txBody>
      </p:sp>
      <p:sp>
        <p:nvSpPr>
          <p:cNvPr id="6" name="Rechteck 5">
            <a:extLst>
              <a:ext uri="{FF2B5EF4-FFF2-40B4-BE49-F238E27FC236}">
                <a16:creationId xmlns:a16="http://schemas.microsoft.com/office/drawing/2014/main" id="{D9712255-5A4C-5544-9479-D6789E29EC0A}"/>
              </a:ext>
            </a:extLst>
          </p:cNvPr>
          <p:cNvSpPr/>
          <p:nvPr/>
        </p:nvSpPr>
        <p:spPr>
          <a:xfrm>
            <a:off x="2560554" y="6214975"/>
            <a:ext cx="6583446" cy="461665"/>
          </a:xfrm>
          <a:prstGeom prst="rect">
            <a:avLst/>
          </a:prstGeom>
        </p:spPr>
        <p:txBody>
          <a:bodyPr wrap="square">
            <a:spAutoFit/>
          </a:bodyPr>
          <a:lstStyle/>
          <a:p>
            <a:pPr algn="r"/>
            <a:r>
              <a:rPr lang="de-DE" altLang="de-DE" dirty="0"/>
              <a:t>Ansprechpartner: Herr Kühnel</a:t>
            </a:r>
            <a:endParaRPr lang="de-DE"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Grafik 5" descr="lsh_logo.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62636"/>
            <a:ext cx="7286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feld 6"/>
          <p:cNvSpPr txBox="1">
            <a:spLocks noChangeArrowheads="1"/>
          </p:cNvSpPr>
          <p:nvPr/>
        </p:nvSpPr>
        <p:spPr bwMode="auto">
          <a:xfrm>
            <a:off x="0" y="172572"/>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a:r>
              <a:rPr lang="de-DE" altLang="de-DE" sz="3200" b="1" dirty="0">
                <a:solidFill>
                  <a:srgbClr val="FF0000"/>
                </a:solidFill>
              </a:rPr>
              <a:t>Zusätzliche Informationen</a:t>
            </a:r>
          </a:p>
        </p:txBody>
      </p:sp>
      <p:pic>
        <p:nvPicPr>
          <p:cNvPr id="6" name="Grafik 5" descr="lsh_logo.png">
            <a:extLst>
              <a:ext uri="{FF2B5EF4-FFF2-40B4-BE49-F238E27FC236}">
                <a16:creationId xmlns:a16="http://schemas.microsoft.com/office/drawing/2014/main" id="{C7A2936C-3D6C-4033-8497-D5A8A1DEC0B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51048"/>
            <a:ext cx="7286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a:extLst>
              <a:ext uri="{FF2B5EF4-FFF2-40B4-BE49-F238E27FC236}">
                <a16:creationId xmlns:a16="http://schemas.microsoft.com/office/drawing/2014/main" id="{D9DCD4DC-5B47-43B5-A506-87AC26C0252E}"/>
              </a:ext>
            </a:extLst>
          </p:cNvPr>
          <p:cNvSpPr/>
          <p:nvPr/>
        </p:nvSpPr>
        <p:spPr>
          <a:xfrm>
            <a:off x="0" y="1084595"/>
            <a:ext cx="9144000" cy="461665"/>
          </a:xfrm>
          <a:prstGeom prst="rect">
            <a:avLst/>
          </a:prstGeom>
        </p:spPr>
        <p:txBody>
          <a:bodyPr wrap="square">
            <a:spAutoFit/>
          </a:bodyPr>
          <a:lstStyle/>
          <a:p>
            <a:pPr algn="ctr"/>
            <a:r>
              <a:rPr lang="de-DE" dirty="0"/>
              <a:t>www.lsh-marquartstein.de</a:t>
            </a:r>
          </a:p>
        </p:txBody>
      </p:sp>
      <p:pic>
        <p:nvPicPr>
          <p:cNvPr id="4" name="Grafik 3">
            <a:extLst>
              <a:ext uri="{FF2B5EF4-FFF2-40B4-BE49-F238E27FC236}">
                <a16:creationId xmlns:a16="http://schemas.microsoft.com/office/drawing/2014/main" id="{E83461E8-BAE3-4E19-8E8E-DE270F262500}"/>
              </a:ext>
            </a:extLst>
          </p:cNvPr>
          <p:cNvPicPr>
            <a:picLocks noChangeAspect="1"/>
          </p:cNvPicPr>
          <p:nvPr/>
        </p:nvPicPr>
        <p:blipFill>
          <a:blip r:embed="rId4"/>
          <a:stretch>
            <a:fillRect/>
          </a:stretch>
        </p:blipFill>
        <p:spPr>
          <a:xfrm>
            <a:off x="11440" y="2060848"/>
            <a:ext cx="9144000" cy="4077991"/>
          </a:xfrm>
          <a:prstGeom prst="rect">
            <a:avLst/>
          </a:prstGeom>
        </p:spPr>
      </p:pic>
    </p:spTree>
    <p:extLst>
      <p:ext uri="{BB962C8B-B14F-4D97-AF65-F5344CB8AC3E}">
        <p14:creationId xmlns:p14="http://schemas.microsoft.com/office/powerpoint/2010/main" val="99071674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Text Box 8"/>
          <p:cNvSpPr txBox="1">
            <a:spLocks noChangeArrowheads="1"/>
          </p:cNvSpPr>
          <p:nvPr/>
        </p:nvSpPr>
        <p:spPr bwMode="auto">
          <a:xfrm>
            <a:off x="6168328" y="4467275"/>
            <a:ext cx="2514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de-DE" altLang="de-DE" sz="1400" dirty="0">
                <a:cs typeface="Arial" panose="020B0604020202020204" pitchFamily="34" charset="0"/>
              </a:rPr>
              <a:t>Jürgen Bader</a:t>
            </a:r>
          </a:p>
          <a:p>
            <a:pPr algn="ctr" eaLnBrk="1" hangingPunct="1"/>
            <a:r>
              <a:rPr lang="de-DE" altLang="de-DE" sz="1400" dirty="0">
                <a:cs typeface="Arial" panose="020B0604020202020204" pitchFamily="34" charset="0"/>
              </a:rPr>
              <a:t>Internatsleiter</a:t>
            </a:r>
          </a:p>
        </p:txBody>
      </p:sp>
      <p:sp>
        <p:nvSpPr>
          <p:cNvPr id="10246" name="Rectangle 2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endParaRPr lang="de-DE" altLang="de-DE" sz="2800">
              <a:cs typeface="Arial" panose="020B0604020202020204" pitchFamily="34" charset="0"/>
            </a:endParaRPr>
          </a:p>
        </p:txBody>
      </p:sp>
      <p:sp>
        <p:nvSpPr>
          <p:cNvPr id="18" name="Textfeld 6">
            <a:extLst>
              <a:ext uri="{FF2B5EF4-FFF2-40B4-BE49-F238E27FC236}">
                <a16:creationId xmlns:a16="http://schemas.microsoft.com/office/drawing/2014/main" id="{2E4DC2AD-4F7D-4C19-AFAB-D32A5409F01D}"/>
              </a:ext>
            </a:extLst>
          </p:cNvPr>
          <p:cNvSpPr txBox="1">
            <a:spLocks noChangeArrowheads="1"/>
          </p:cNvSpPr>
          <p:nvPr/>
        </p:nvSpPr>
        <p:spPr bwMode="auto">
          <a:xfrm>
            <a:off x="0" y="252582"/>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a:r>
              <a:rPr lang="de-DE" altLang="de-DE" sz="3200" b="1" dirty="0">
                <a:solidFill>
                  <a:srgbClr val="FF0000"/>
                </a:solidFill>
              </a:rPr>
              <a:t>	Schulleitungsteam</a:t>
            </a:r>
          </a:p>
        </p:txBody>
      </p:sp>
      <p:pic>
        <p:nvPicPr>
          <p:cNvPr id="19" name="Grafik 18" descr="lsh_logo.png">
            <a:extLst>
              <a:ext uri="{FF2B5EF4-FFF2-40B4-BE49-F238E27FC236}">
                <a16:creationId xmlns:a16="http://schemas.microsoft.com/office/drawing/2014/main" id="{158370A9-1894-484E-A01A-8D43D18E5049}"/>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1520" y="151048"/>
            <a:ext cx="7286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5" descr="Ein Bild, das Person, Mann, draußen, stehend enthält.&#10;&#10;Automatisch generierte Beschreibung">
            <a:extLst>
              <a:ext uri="{FF2B5EF4-FFF2-40B4-BE49-F238E27FC236}">
                <a16:creationId xmlns:a16="http://schemas.microsoft.com/office/drawing/2014/main" id="{35E6894F-9CDF-4392-A980-E9232274A27E}"/>
              </a:ext>
            </a:extLst>
          </p:cNvPr>
          <p:cNvPicPr>
            <a:picLocks noChangeAspect="1"/>
          </p:cNvPicPr>
          <p:nvPr/>
        </p:nvPicPr>
        <p:blipFill>
          <a:blip r:embed="rId3"/>
          <a:stretch>
            <a:fillRect/>
          </a:stretch>
        </p:blipFill>
        <p:spPr>
          <a:xfrm>
            <a:off x="3753671" y="1284906"/>
            <a:ext cx="1645920" cy="926592"/>
          </a:xfrm>
          <a:prstGeom prst="rect">
            <a:avLst/>
          </a:prstGeom>
        </p:spPr>
      </p:pic>
      <p:pic>
        <p:nvPicPr>
          <p:cNvPr id="12" name="Grafik 11" descr="Ein Bild, das draußen, Person, haltend, stehend enthält.&#10;&#10;Automatisch generierte Beschreibung">
            <a:extLst>
              <a:ext uri="{FF2B5EF4-FFF2-40B4-BE49-F238E27FC236}">
                <a16:creationId xmlns:a16="http://schemas.microsoft.com/office/drawing/2014/main" id="{A65E50D0-9B1F-401C-AFE9-7BD154121161}"/>
              </a:ext>
            </a:extLst>
          </p:cNvPr>
          <p:cNvPicPr>
            <a:picLocks noChangeAspect="1"/>
          </p:cNvPicPr>
          <p:nvPr/>
        </p:nvPicPr>
        <p:blipFill>
          <a:blip r:embed="rId4"/>
          <a:stretch>
            <a:fillRect/>
          </a:stretch>
        </p:blipFill>
        <p:spPr>
          <a:xfrm>
            <a:off x="3730152" y="3429000"/>
            <a:ext cx="1645920" cy="926592"/>
          </a:xfrm>
          <a:prstGeom prst="rect">
            <a:avLst/>
          </a:prstGeom>
        </p:spPr>
      </p:pic>
      <p:pic>
        <p:nvPicPr>
          <p:cNvPr id="14" name="Grafik 13" descr="Ein Bild, das draußen, Person, Mann, stehend enthält.&#10;&#10;Automatisch generierte Beschreibung">
            <a:extLst>
              <a:ext uri="{FF2B5EF4-FFF2-40B4-BE49-F238E27FC236}">
                <a16:creationId xmlns:a16="http://schemas.microsoft.com/office/drawing/2014/main" id="{49F7908B-0912-442A-96F7-60A53C05B7AD}"/>
              </a:ext>
            </a:extLst>
          </p:cNvPr>
          <p:cNvPicPr>
            <a:picLocks noChangeAspect="1"/>
          </p:cNvPicPr>
          <p:nvPr/>
        </p:nvPicPr>
        <p:blipFill>
          <a:blip r:embed="rId5"/>
          <a:stretch>
            <a:fillRect/>
          </a:stretch>
        </p:blipFill>
        <p:spPr>
          <a:xfrm>
            <a:off x="857636" y="3434223"/>
            <a:ext cx="1645920" cy="926592"/>
          </a:xfrm>
          <a:prstGeom prst="rect">
            <a:avLst/>
          </a:prstGeom>
        </p:spPr>
      </p:pic>
      <p:pic>
        <p:nvPicPr>
          <p:cNvPr id="17" name="Grafik 16" descr="Ein Bild, das draußen, Person, lächelnd, haltend enthält.&#10;&#10;Automatisch generierte Beschreibung">
            <a:extLst>
              <a:ext uri="{FF2B5EF4-FFF2-40B4-BE49-F238E27FC236}">
                <a16:creationId xmlns:a16="http://schemas.microsoft.com/office/drawing/2014/main" id="{29D746A4-9079-462B-916D-D47599D8FD13}"/>
              </a:ext>
            </a:extLst>
          </p:cNvPr>
          <p:cNvPicPr>
            <a:picLocks noChangeAspect="1"/>
          </p:cNvPicPr>
          <p:nvPr/>
        </p:nvPicPr>
        <p:blipFill>
          <a:blip r:embed="rId6"/>
          <a:stretch>
            <a:fillRect/>
          </a:stretch>
        </p:blipFill>
        <p:spPr>
          <a:xfrm>
            <a:off x="6602668" y="3429000"/>
            <a:ext cx="1645920" cy="926592"/>
          </a:xfrm>
          <a:prstGeom prst="rect">
            <a:avLst/>
          </a:prstGeom>
        </p:spPr>
      </p:pic>
      <p:sp>
        <p:nvSpPr>
          <p:cNvPr id="27" name="Text Box 8">
            <a:extLst>
              <a:ext uri="{FF2B5EF4-FFF2-40B4-BE49-F238E27FC236}">
                <a16:creationId xmlns:a16="http://schemas.microsoft.com/office/drawing/2014/main" id="{D896CE01-1880-4E47-90CB-0252C24FAE2F}"/>
              </a:ext>
            </a:extLst>
          </p:cNvPr>
          <p:cNvSpPr txBox="1">
            <a:spLocks noChangeArrowheads="1"/>
          </p:cNvSpPr>
          <p:nvPr/>
        </p:nvSpPr>
        <p:spPr bwMode="auto">
          <a:xfrm>
            <a:off x="423296" y="4408108"/>
            <a:ext cx="2514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de-DE" altLang="de-DE" sz="1400" dirty="0">
                <a:cs typeface="Arial" panose="020B0604020202020204" pitchFamily="34" charset="0"/>
              </a:rPr>
              <a:t>Gerhard Mayer</a:t>
            </a:r>
          </a:p>
          <a:p>
            <a:pPr algn="ctr" eaLnBrk="1" hangingPunct="1"/>
            <a:r>
              <a:rPr lang="de-DE" altLang="de-DE" sz="1400" dirty="0">
                <a:cs typeface="Arial" panose="020B0604020202020204" pitchFamily="34" charset="0"/>
              </a:rPr>
              <a:t>Mitarbeiter</a:t>
            </a:r>
          </a:p>
        </p:txBody>
      </p:sp>
      <p:sp>
        <p:nvSpPr>
          <p:cNvPr id="28" name="Text Box 8">
            <a:extLst>
              <a:ext uri="{FF2B5EF4-FFF2-40B4-BE49-F238E27FC236}">
                <a16:creationId xmlns:a16="http://schemas.microsoft.com/office/drawing/2014/main" id="{09927BF3-0405-4439-ABB5-D3D37404C64A}"/>
              </a:ext>
            </a:extLst>
          </p:cNvPr>
          <p:cNvSpPr txBox="1">
            <a:spLocks noChangeArrowheads="1"/>
          </p:cNvSpPr>
          <p:nvPr/>
        </p:nvSpPr>
        <p:spPr bwMode="auto">
          <a:xfrm>
            <a:off x="3238500" y="4451261"/>
            <a:ext cx="2667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de-DE" altLang="de-DE" sz="1400" dirty="0">
                <a:cs typeface="Arial" panose="020B0604020202020204" pitchFamily="34" charset="0"/>
              </a:rPr>
              <a:t>Katharina Brachmann</a:t>
            </a:r>
          </a:p>
          <a:p>
            <a:pPr algn="ctr" eaLnBrk="1" hangingPunct="1"/>
            <a:r>
              <a:rPr lang="de-DE" altLang="de-DE" sz="1400" dirty="0">
                <a:cs typeface="Arial" panose="020B0604020202020204" pitchFamily="34" charset="0"/>
              </a:rPr>
              <a:t>Stellvertretende Schulleiterin</a:t>
            </a:r>
          </a:p>
        </p:txBody>
      </p:sp>
      <p:sp>
        <p:nvSpPr>
          <p:cNvPr id="29" name="Text Box 8">
            <a:extLst>
              <a:ext uri="{FF2B5EF4-FFF2-40B4-BE49-F238E27FC236}">
                <a16:creationId xmlns:a16="http://schemas.microsoft.com/office/drawing/2014/main" id="{BE6EF937-D90D-4C32-9184-1437D9B31493}"/>
              </a:ext>
            </a:extLst>
          </p:cNvPr>
          <p:cNvSpPr txBox="1">
            <a:spLocks noChangeArrowheads="1"/>
          </p:cNvSpPr>
          <p:nvPr/>
        </p:nvSpPr>
        <p:spPr bwMode="auto">
          <a:xfrm>
            <a:off x="3467100" y="2384008"/>
            <a:ext cx="2514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de-DE" altLang="de-DE" sz="1400" dirty="0">
                <a:cs typeface="Arial" panose="020B0604020202020204" pitchFamily="34" charset="0"/>
              </a:rPr>
              <a:t>Christian Czempinski</a:t>
            </a:r>
          </a:p>
          <a:p>
            <a:pPr algn="ctr" eaLnBrk="1" hangingPunct="1"/>
            <a:r>
              <a:rPr lang="de-DE" altLang="de-DE" sz="1400" dirty="0">
                <a:cs typeface="Arial" panose="020B0604020202020204" pitchFamily="34" charset="0"/>
              </a:rPr>
              <a:t>Schulleiter</a:t>
            </a:r>
          </a:p>
        </p:txBody>
      </p:sp>
      <p:sp>
        <p:nvSpPr>
          <p:cNvPr id="4" name="Textfeld 3">
            <a:extLst>
              <a:ext uri="{FF2B5EF4-FFF2-40B4-BE49-F238E27FC236}">
                <a16:creationId xmlns:a16="http://schemas.microsoft.com/office/drawing/2014/main" id="{ECEDF927-2366-4D3D-B659-FF5679AA5D98}"/>
              </a:ext>
            </a:extLst>
          </p:cNvPr>
          <p:cNvSpPr txBox="1"/>
          <p:nvPr/>
        </p:nvSpPr>
        <p:spPr>
          <a:xfrm>
            <a:off x="2654420" y="5729813"/>
            <a:ext cx="4139959" cy="584775"/>
          </a:xfrm>
          <a:prstGeom prst="rect">
            <a:avLst/>
          </a:prstGeom>
          <a:noFill/>
        </p:spPr>
        <p:txBody>
          <a:bodyPr wrap="square" rtlCol="0">
            <a:spAutoFit/>
          </a:bodyPr>
          <a:lstStyle/>
          <a:p>
            <a:r>
              <a:rPr lang="de-DE" sz="1600" dirty="0"/>
              <a:t>Email:	</a:t>
            </a:r>
            <a:r>
              <a:rPr lang="de-DE" sz="1600" dirty="0">
                <a:hlinkClick r:id="rId7"/>
              </a:rPr>
              <a:t>kontakt@lsh-marquartstein.de</a:t>
            </a:r>
            <a:endParaRPr lang="de-DE" sz="1600" dirty="0"/>
          </a:p>
          <a:p>
            <a:r>
              <a:rPr lang="de-DE" sz="1600" dirty="0"/>
              <a:t>Tel:	08641/624-0</a:t>
            </a:r>
          </a:p>
        </p:txBody>
      </p:sp>
    </p:spTree>
    <p:extLst>
      <p:ext uri="{BB962C8B-B14F-4D97-AF65-F5344CB8AC3E}">
        <p14:creationId xmlns:p14="http://schemas.microsoft.com/office/powerpoint/2010/main" val="2087864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Text Box 8"/>
          <p:cNvSpPr txBox="1">
            <a:spLocks noChangeArrowheads="1"/>
          </p:cNvSpPr>
          <p:nvPr/>
        </p:nvSpPr>
        <p:spPr bwMode="auto">
          <a:xfrm>
            <a:off x="4049704" y="2713241"/>
            <a:ext cx="2514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de-DE" altLang="de-DE" sz="1400" dirty="0">
                <a:cs typeface="Arial" panose="020B0604020202020204" pitchFamily="34" charset="0"/>
              </a:rPr>
              <a:t>Christoph Müller</a:t>
            </a:r>
          </a:p>
          <a:p>
            <a:pPr algn="ctr" eaLnBrk="1" hangingPunct="1"/>
            <a:r>
              <a:rPr lang="de-DE" altLang="de-DE" sz="1400" dirty="0">
                <a:cs typeface="Arial" panose="020B0604020202020204" pitchFamily="34" charset="0"/>
              </a:rPr>
              <a:t>Mittelstufenbetreuer</a:t>
            </a:r>
          </a:p>
        </p:txBody>
      </p:sp>
      <p:sp>
        <p:nvSpPr>
          <p:cNvPr id="10246" name="Rectangle 2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endParaRPr lang="de-DE" altLang="de-DE" sz="2800">
              <a:cs typeface="Arial" panose="020B0604020202020204" pitchFamily="34" charset="0"/>
            </a:endParaRPr>
          </a:p>
        </p:txBody>
      </p:sp>
      <p:sp>
        <p:nvSpPr>
          <p:cNvPr id="148493" name="Text Box 8"/>
          <p:cNvSpPr txBox="1">
            <a:spLocks noChangeArrowheads="1"/>
          </p:cNvSpPr>
          <p:nvPr/>
        </p:nvSpPr>
        <p:spPr bwMode="auto">
          <a:xfrm>
            <a:off x="6348545" y="2694014"/>
            <a:ext cx="2514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de-DE" altLang="de-DE" sz="1400" dirty="0">
                <a:cs typeface="Arial" panose="020B0604020202020204" pitchFamily="34" charset="0"/>
              </a:rPr>
              <a:t>Karl-Heinz Hauser</a:t>
            </a:r>
          </a:p>
          <a:p>
            <a:pPr algn="ctr" eaLnBrk="1" hangingPunct="1"/>
            <a:r>
              <a:rPr lang="de-DE" altLang="de-DE" sz="1400" dirty="0">
                <a:cs typeface="Arial" panose="020B0604020202020204" pitchFamily="34" charset="0"/>
              </a:rPr>
              <a:t>Unterstufenbetreuer</a:t>
            </a:r>
          </a:p>
        </p:txBody>
      </p:sp>
      <p:sp>
        <p:nvSpPr>
          <p:cNvPr id="148495" name="Text Box 8"/>
          <p:cNvSpPr txBox="1">
            <a:spLocks noChangeArrowheads="1"/>
          </p:cNvSpPr>
          <p:nvPr/>
        </p:nvSpPr>
        <p:spPr bwMode="auto">
          <a:xfrm>
            <a:off x="441325" y="2708970"/>
            <a:ext cx="32720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r>
              <a:rPr lang="de-DE" altLang="de-DE" sz="1400" dirty="0">
                <a:cs typeface="Arial" panose="020B0604020202020204" pitchFamily="34" charset="0"/>
              </a:rPr>
              <a:t>Helmut Liebl	Peter </a:t>
            </a:r>
            <a:r>
              <a:rPr lang="de-DE" altLang="de-DE" sz="1400" dirty="0" err="1">
                <a:cs typeface="Arial" panose="020B0604020202020204" pitchFamily="34" charset="0"/>
              </a:rPr>
              <a:t>Straßer</a:t>
            </a:r>
            <a:endParaRPr lang="de-DE" altLang="de-DE" sz="1400" dirty="0">
              <a:cs typeface="Arial" panose="020B0604020202020204" pitchFamily="34" charset="0"/>
            </a:endParaRPr>
          </a:p>
          <a:p>
            <a:pPr algn="ctr" eaLnBrk="1" hangingPunct="1"/>
            <a:r>
              <a:rPr lang="de-DE" altLang="de-DE" sz="1400" dirty="0">
                <a:cs typeface="Arial" panose="020B0604020202020204" pitchFamily="34" charset="0"/>
              </a:rPr>
              <a:t>Oberstufenbetreuer</a:t>
            </a:r>
          </a:p>
        </p:txBody>
      </p:sp>
      <p:sp>
        <p:nvSpPr>
          <p:cNvPr id="10252" name="Text Box 8"/>
          <p:cNvSpPr txBox="1">
            <a:spLocks noChangeArrowheads="1"/>
          </p:cNvSpPr>
          <p:nvPr/>
        </p:nvSpPr>
        <p:spPr bwMode="auto">
          <a:xfrm>
            <a:off x="3043857" y="5518751"/>
            <a:ext cx="22336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de-DE" altLang="de-DE" sz="1400" dirty="0">
                <a:cs typeface="Arial" panose="020B0604020202020204" pitchFamily="34" charset="0"/>
              </a:rPr>
              <a:t>Tanja Eder</a:t>
            </a:r>
          </a:p>
          <a:p>
            <a:pPr algn="ctr" eaLnBrk="1" hangingPunct="1"/>
            <a:r>
              <a:rPr lang="de-DE" altLang="de-DE" sz="1400" dirty="0">
                <a:cs typeface="Arial" panose="020B0604020202020204" pitchFamily="34" charset="0"/>
              </a:rPr>
              <a:t>Schulpsychologin </a:t>
            </a:r>
          </a:p>
        </p:txBody>
      </p:sp>
      <p:pic>
        <p:nvPicPr>
          <p:cNvPr id="3" name="Grafik 2">
            <a:extLst>
              <a:ext uri="{FF2B5EF4-FFF2-40B4-BE49-F238E27FC236}">
                <a16:creationId xmlns:a16="http://schemas.microsoft.com/office/drawing/2014/main" id="{8CB7EDE5-6E40-4277-B28E-CB7F633A84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8762"/>
          <a:stretch/>
        </p:blipFill>
        <p:spPr>
          <a:xfrm>
            <a:off x="413337" y="1551242"/>
            <a:ext cx="1354531" cy="1135909"/>
          </a:xfrm>
          <a:prstGeom prst="rect">
            <a:avLst/>
          </a:prstGeom>
        </p:spPr>
      </p:pic>
      <p:pic>
        <p:nvPicPr>
          <p:cNvPr id="5" name="Grafik 4">
            <a:extLst>
              <a:ext uri="{FF2B5EF4-FFF2-40B4-BE49-F238E27FC236}">
                <a16:creationId xmlns:a16="http://schemas.microsoft.com/office/drawing/2014/main" id="{1FC1076A-72E4-4304-A86B-605DCB412F7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5851" y="4377797"/>
            <a:ext cx="1415429" cy="1174353"/>
          </a:xfrm>
          <a:prstGeom prst="rect">
            <a:avLst/>
          </a:prstGeom>
        </p:spPr>
      </p:pic>
      <p:pic>
        <p:nvPicPr>
          <p:cNvPr id="7" name="Grafik 6">
            <a:extLst>
              <a:ext uri="{FF2B5EF4-FFF2-40B4-BE49-F238E27FC236}">
                <a16:creationId xmlns:a16="http://schemas.microsoft.com/office/drawing/2014/main" id="{0161E824-FEBF-4AE3-93EE-12AA149399C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31845" y="4358334"/>
            <a:ext cx="1657636" cy="1178834"/>
          </a:xfrm>
          <a:prstGeom prst="rect">
            <a:avLst/>
          </a:prstGeom>
        </p:spPr>
      </p:pic>
      <p:pic>
        <p:nvPicPr>
          <p:cNvPr id="9" name="Grafik 8">
            <a:extLst>
              <a:ext uri="{FF2B5EF4-FFF2-40B4-BE49-F238E27FC236}">
                <a16:creationId xmlns:a16="http://schemas.microsoft.com/office/drawing/2014/main" id="{7990241D-ED18-4900-A495-D272339DC02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90047" y="4358334"/>
            <a:ext cx="1470008" cy="1166709"/>
          </a:xfrm>
          <a:prstGeom prst="rect">
            <a:avLst/>
          </a:prstGeom>
        </p:spPr>
      </p:pic>
      <p:sp>
        <p:nvSpPr>
          <p:cNvPr id="25" name="Text Box 8">
            <a:extLst>
              <a:ext uri="{FF2B5EF4-FFF2-40B4-BE49-F238E27FC236}">
                <a16:creationId xmlns:a16="http://schemas.microsoft.com/office/drawing/2014/main" id="{EC07D679-8ADC-45C1-B1AC-DD4DC215840A}"/>
              </a:ext>
            </a:extLst>
          </p:cNvPr>
          <p:cNvSpPr txBox="1">
            <a:spLocks noChangeArrowheads="1"/>
          </p:cNvSpPr>
          <p:nvPr/>
        </p:nvSpPr>
        <p:spPr bwMode="auto">
          <a:xfrm>
            <a:off x="6052943" y="5546000"/>
            <a:ext cx="19442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de-DE" altLang="de-DE" sz="1400" dirty="0">
                <a:cs typeface="Arial" panose="020B0604020202020204" pitchFamily="34" charset="0"/>
              </a:rPr>
              <a:t>Ralf Sepper </a:t>
            </a:r>
          </a:p>
          <a:p>
            <a:pPr algn="ctr" eaLnBrk="1" hangingPunct="1"/>
            <a:r>
              <a:rPr lang="de-DE" altLang="de-DE" sz="1400" dirty="0">
                <a:cs typeface="Arial" panose="020B0604020202020204" pitchFamily="34" charset="0"/>
              </a:rPr>
              <a:t>Beratungslehrer</a:t>
            </a:r>
          </a:p>
        </p:txBody>
      </p:sp>
      <p:sp>
        <p:nvSpPr>
          <p:cNvPr id="18" name="Textfeld 6">
            <a:extLst>
              <a:ext uri="{FF2B5EF4-FFF2-40B4-BE49-F238E27FC236}">
                <a16:creationId xmlns:a16="http://schemas.microsoft.com/office/drawing/2014/main" id="{2E4DC2AD-4F7D-4C19-AFAB-D32A5409F01D}"/>
              </a:ext>
            </a:extLst>
          </p:cNvPr>
          <p:cNvSpPr txBox="1">
            <a:spLocks noChangeArrowheads="1"/>
          </p:cNvSpPr>
          <p:nvPr/>
        </p:nvSpPr>
        <p:spPr bwMode="auto">
          <a:xfrm>
            <a:off x="0" y="252582"/>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a:r>
              <a:rPr lang="de-DE" altLang="de-DE" sz="3200" b="1" dirty="0">
                <a:solidFill>
                  <a:srgbClr val="FF0000"/>
                </a:solidFill>
              </a:rPr>
              <a:t>	Pädagogisches Team</a:t>
            </a:r>
          </a:p>
        </p:txBody>
      </p:sp>
      <p:pic>
        <p:nvPicPr>
          <p:cNvPr id="19" name="Grafik 18" descr="lsh_logo.png">
            <a:extLst>
              <a:ext uri="{FF2B5EF4-FFF2-40B4-BE49-F238E27FC236}">
                <a16:creationId xmlns:a16="http://schemas.microsoft.com/office/drawing/2014/main" id="{158370A9-1894-484E-A01A-8D43D18E5049}"/>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520" y="151048"/>
            <a:ext cx="7286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8">
            <a:extLst>
              <a:ext uri="{FF2B5EF4-FFF2-40B4-BE49-F238E27FC236}">
                <a16:creationId xmlns:a16="http://schemas.microsoft.com/office/drawing/2014/main" id="{4E8F2747-BD32-4853-B3C0-AC3E06E3A365}"/>
              </a:ext>
            </a:extLst>
          </p:cNvPr>
          <p:cNvSpPr txBox="1">
            <a:spLocks noChangeArrowheads="1"/>
          </p:cNvSpPr>
          <p:nvPr/>
        </p:nvSpPr>
        <p:spPr bwMode="auto">
          <a:xfrm>
            <a:off x="66265" y="5552150"/>
            <a:ext cx="2514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de-DE" altLang="de-DE" sz="1400" dirty="0">
                <a:cs typeface="Arial" panose="020B0604020202020204" pitchFamily="34" charset="0"/>
              </a:rPr>
              <a:t>Christoph </a:t>
            </a:r>
            <a:r>
              <a:rPr lang="de-DE" altLang="de-DE" sz="1400" dirty="0" err="1">
                <a:cs typeface="Arial" panose="020B0604020202020204" pitchFamily="34" charset="0"/>
              </a:rPr>
              <a:t>Nöldeke</a:t>
            </a:r>
            <a:endParaRPr lang="de-DE" altLang="de-DE" sz="1400" dirty="0">
              <a:cs typeface="Arial" panose="020B0604020202020204" pitchFamily="34" charset="0"/>
            </a:endParaRPr>
          </a:p>
          <a:p>
            <a:pPr algn="ctr" eaLnBrk="1" hangingPunct="1"/>
            <a:r>
              <a:rPr lang="de-DE" altLang="de-DE" sz="1400" dirty="0">
                <a:cs typeface="Arial" panose="020B0604020202020204" pitchFamily="34" charset="0"/>
              </a:rPr>
              <a:t>Tagesheimleiter</a:t>
            </a:r>
          </a:p>
        </p:txBody>
      </p:sp>
      <p:pic>
        <p:nvPicPr>
          <p:cNvPr id="4" name="Grafik 3" descr="Ein Bild, das Person, draußen, Mann, stehend enthält.&#10;&#10;Automatisch generierte Beschreibung">
            <a:extLst>
              <a:ext uri="{FF2B5EF4-FFF2-40B4-BE49-F238E27FC236}">
                <a16:creationId xmlns:a16="http://schemas.microsoft.com/office/drawing/2014/main" id="{ABA26FAB-AC6F-42EF-9A43-43880BED3792}"/>
              </a:ext>
            </a:extLst>
          </p:cNvPr>
          <p:cNvPicPr>
            <a:picLocks noChangeAspect="1"/>
          </p:cNvPicPr>
          <p:nvPr/>
        </p:nvPicPr>
        <p:blipFill rotWithShape="1">
          <a:blip r:embed="rId7"/>
          <a:srcRect l="24026"/>
          <a:stretch/>
        </p:blipFill>
        <p:spPr>
          <a:xfrm>
            <a:off x="2169984" y="1551242"/>
            <a:ext cx="1547551" cy="1146725"/>
          </a:xfrm>
          <a:prstGeom prst="rect">
            <a:avLst/>
          </a:prstGeom>
        </p:spPr>
      </p:pic>
      <p:pic>
        <p:nvPicPr>
          <p:cNvPr id="8" name="Grafik 7" descr="Ein Bild, das Person, Mann, draußen, stehend enthält.&#10;&#10;Automatisch generierte Beschreibung">
            <a:extLst>
              <a:ext uri="{FF2B5EF4-FFF2-40B4-BE49-F238E27FC236}">
                <a16:creationId xmlns:a16="http://schemas.microsoft.com/office/drawing/2014/main" id="{AAFA3FB8-2419-4EF6-9B04-B01EF8368165}"/>
              </a:ext>
            </a:extLst>
          </p:cNvPr>
          <p:cNvPicPr>
            <a:picLocks noChangeAspect="1"/>
          </p:cNvPicPr>
          <p:nvPr/>
        </p:nvPicPr>
        <p:blipFill rotWithShape="1">
          <a:blip r:embed="rId8"/>
          <a:srcRect l="26250"/>
          <a:stretch/>
        </p:blipFill>
        <p:spPr>
          <a:xfrm>
            <a:off x="6832070" y="1512713"/>
            <a:ext cx="1547551" cy="1181301"/>
          </a:xfrm>
          <a:prstGeom prst="rect">
            <a:avLst/>
          </a:prstGeom>
        </p:spPr>
      </p:pic>
      <p:pic>
        <p:nvPicPr>
          <p:cNvPr id="11" name="Grafik 10" descr="Ein Bild, das draußen, Person, stehend, Kleidung enthält.&#10;&#10;Automatisch generierte Beschreibung">
            <a:extLst>
              <a:ext uri="{FF2B5EF4-FFF2-40B4-BE49-F238E27FC236}">
                <a16:creationId xmlns:a16="http://schemas.microsoft.com/office/drawing/2014/main" id="{C3B04DB1-3732-4F0D-9997-95A294DE56FA}"/>
              </a:ext>
            </a:extLst>
          </p:cNvPr>
          <p:cNvPicPr>
            <a:picLocks noChangeAspect="1"/>
          </p:cNvPicPr>
          <p:nvPr/>
        </p:nvPicPr>
        <p:blipFill rotWithShape="1">
          <a:blip r:embed="rId9"/>
          <a:srcRect l="27832"/>
          <a:stretch/>
        </p:blipFill>
        <p:spPr>
          <a:xfrm>
            <a:off x="4572000" y="1551241"/>
            <a:ext cx="1470008" cy="1146725"/>
          </a:xfrm>
          <a:prstGeom prst="rect">
            <a:avLst/>
          </a:prstGeom>
        </p:spPr>
      </p:pic>
    </p:spTree>
    <p:extLst>
      <p:ext uri="{BB962C8B-B14F-4D97-AF65-F5344CB8AC3E}">
        <p14:creationId xmlns:p14="http://schemas.microsoft.com/office/powerpoint/2010/main" val="1539631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Grafik 5" descr="lsh_logo.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62636"/>
            <a:ext cx="7286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5" descr="lsh_logo.png">
            <a:extLst>
              <a:ext uri="{FF2B5EF4-FFF2-40B4-BE49-F238E27FC236}">
                <a16:creationId xmlns:a16="http://schemas.microsoft.com/office/drawing/2014/main" id="{C7A2936C-3D6C-4033-8497-D5A8A1DEC0B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51048"/>
            <a:ext cx="7286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a:extLst>
              <a:ext uri="{FF2B5EF4-FFF2-40B4-BE49-F238E27FC236}">
                <a16:creationId xmlns:a16="http://schemas.microsoft.com/office/drawing/2014/main" id="{0641D50D-4CF2-40DC-9D49-045878AA4A5B}"/>
              </a:ext>
            </a:extLst>
          </p:cNvPr>
          <p:cNvSpPr txBox="1">
            <a:spLocks noChangeArrowheads="1"/>
          </p:cNvSpPr>
          <p:nvPr/>
        </p:nvSpPr>
        <p:spPr bwMode="auto">
          <a:xfrm>
            <a:off x="0" y="240994"/>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a:r>
              <a:rPr lang="de-DE" altLang="de-DE" sz="3200" b="1" dirty="0">
                <a:solidFill>
                  <a:srgbClr val="FF0000"/>
                </a:solidFill>
              </a:rPr>
              <a:t>Wichtige Schülergremien</a:t>
            </a:r>
          </a:p>
        </p:txBody>
      </p:sp>
      <p:sp>
        <p:nvSpPr>
          <p:cNvPr id="9" name="Textfeld 4">
            <a:extLst>
              <a:ext uri="{FF2B5EF4-FFF2-40B4-BE49-F238E27FC236}">
                <a16:creationId xmlns:a16="http://schemas.microsoft.com/office/drawing/2014/main" id="{394C38F4-B93F-449E-BE93-DDF4CF06194F}"/>
              </a:ext>
            </a:extLst>
          </p:cNvPr>
          <p:cNvSpPr txBox="1">
            <a:spLocks noChangeArrowheads="1"/>
          </p:cNvSpPr>
          <p:nvPr/>
        </p:nvSpPr>
        <p:spPr bwMode="auto">
          <a:xfrm>
            <a:off x="432048" y="1379629"/>
            <a:ext cx="2699792"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marL="457200" indent="-457200">
              <a:spcBef>
                <a:spcPts val="1200"/>
              </a:spcBef>
              <a:buFont typeface="Arial" panose="020B0604020202020204" pitchFamily="34" charset="0"/>
              <a:buChar char="•"/>
            </a:pPr>
            <a:r>
              <a:rPr lang="de-DE" altLang="de-DE" dirty="0"/>
              <a:t>Tutoren</a:t>
            </a:r>
          </a:p>
          <a:p>
            <a:pPr marL="457200" indent="-457200">
              <a:spcBef>
                <a:spcPts val="1200"/>
              </a:spcBef>
              <a:buFont typeface="Arial" panose="020B0604020202020204" pitchFamily="34" charset="0"/>
              <a:buChar char="•"/>
            </a:pPr>
            <a:r>
              <a:rPr lang="de-DE" altLang="de-DE" dirty="0"/>
              <a:t>Streit-</a:t>
            </a:r>
            <a:br>
              <a:rPr lang="de-DE" altLang="de-DE" dirty="0"/>
            </a:br>
            <a:r>
              <a:rPr lang="de-DE" altLang="de-DE" dirty="0"/>
              <a:t>schlichter</a:t>
            </a:r>
          </a:p>
          <a:p>
            <a:pPr marL="457200" indent="-457200">
              <a:spcBef>
                <a:spcPts val="1200"/>
              </a:spcBef>
              <a:buFont typeface="Arial" panose="020B0604020202020204" pitchFamily="34" charset="0"/>
              <a:buChar char="•"/>
            </a:pPr>
            <a:r>
              <a:rPr lang="de-DE" altLang="de-DE" dirty="0"/>
              <a:t>SMV</a:t>
            </a:r>
          </a:p>
          <a:p>
            <a:pPr marL="457200" indent="-457200">
              <a:spcBef>
                <a:spcPts val="1200"/>
              </a:spcBef>
              <a:buFont typeface="Arial" panose="020B0604020202020204" pitchFamily="34" charset="0"/>
              <a:buChar char="•"/>
            </a:pPr>
            <a:r>
              <a:rPr lang="de-DE" altLang="de-DE" dirty="0"/>
              <a:t>Schul-sanitätsdienst</a:t>
            </a:r>
          </a:p>
        </p:txBody>
      </p:sp>
      <p:sp>
        <p:nvSpPr>
          <p:cNvPr id="2" name="Textfeld 1">
            <a:extLst>
              <a:ext uri="{FF2B5EF4-FFF2-40B4-BE49-F238E27FC236}">
                <a16:creationId xmlns:a16="http://schemas.microsoft.com/office/drawing/2014/main" id="{53F42489-2696-D248-941D-60FF4F3F3967}"/>
              </a:ext>
            </a:extLst>
          </p:cNvPr>
          <p:cNvSpPr txBox="1"/>
          <p:nvPr/>
        </p:nvSpPr>
        <p:spPr>
          <a:xfrm>
            <a:off x="3995936" y="5445224"/>
            <a:ext cx="3643946" cy="461665"/>
          </a:xfrm>
          <a:prstGeom prst="rect">
            <a:avLst/>
          </a:prstGeom>
          <a:noFill/>
        </p:spPr>
        <p:txBody>
          <a:bodyPr wrap="none" rtlCol="0">
            <a:spAutoFit/>
          </a:bodyPr>
          <a:lstStyle/>
          <a:p>
            <a:r>
              <a:rPr lang="de-DE" dirty="0"/>
              <a:t>unsere Schülersprecher</a:t>
            </a:r>
          </a:p>
        </p:txBody>
      </p:sp>
      <p:pic>
        <p:nvPicPr>
          <p:cNvPr id="5" name="Grafik 4">
            <a:extLst>
              <a:ext uri="{FF2B5EF4-FFF2-40B4-BE49-F238E27FC236}">
                <a16:creationId xmlns:a16="http://schemas.microsoft.com/office/drawing/2014/main" id="{F1BCBE96-1563-481C-A6AB-62C15FED7C8B}"/>
              </a:ext>
            </a:extLst>
          </p:cNvPr>
          <p:cNvPicPr>
            <a:picLocks noChangeAspect="1"/>
          </p:cNvPicPr>
          <p:nvPr/>
        </p:nvPicPr>
        <p:blipFill>
          <a:blip r:embed="rId4"/>
          <a:stretch>
            <a:fillRect/>
          </a:stretch>
        </p:blipFill>
        <p:spPr>
          <a:xfrm>
            <a:off x="3151272" y="1494828"/>
            <a:ext cx="5407178" cy="3436766"/>
          </a:xfrm>
          <a:prstGeom prst="rect">
            <a:avLst/>
          </a:prstGeom>
        </p:spPr>
      </p:pic>
    </p:spTree>
    <p:extLst>
      <p:ext uri="{BB962C8B-B14F-4D97-AF65-F5344CB8AC3E}">
        <p14:creationId xmlns:p14="http://schemas.microsoft.com/office/powerpoint/2010/main" val="123197795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Grafik 5" descr="lsh_logo.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62636"/>
            <a:ext cx="7286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feld 6"/>
          <p:cNvSpPr txBox="1">
            <a:spLocks noChangeArrowheads="1"/>
          </p:cNvSpPr>
          <p:nvPr/>
        </p:nvSpPr>
        <p:spPr bwMode="auto">
          <a:xfrm>
            <a:off x="0" y="252582"/>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a:r>
              <a:rPr lang="de-DE" altLang="de-DE" sz="3200" b="1" dirty="0">
                <a:solidFill>
                  <a:srgbClr val="FF0000"/>
                </a:solidFill>
              </a:rPr>
              <a:t>Elternbeirat</a:t>
            </a:r>
          </a:p>
        </p:txBody>
      </p:sp>
      <p:pic>
        <p:nvPicPr>
          <p:cNvPr id="6" name="Grafik 5" descr="lsh_logo.png">
            <a:extLst>
              <a:ext uri="{FF2B5EF4-FFF2-40B4-BE49-F238E27FC236}">
                <a16:creationId xmlns:a16="http://schemas.microsoft.com/office/drawing/2014/main" id="{C7A2936C-3D6C-4033-8497-D5A8A1DEC0B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51048"/>
            <a:ext cx="7286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a:extLst>
              <a:ext uri="{FF2B5EF4-FFF2-40B4-BE49-F238E27FC236}">
                <a16:creationId xmlns:a16="http://schemas.microsoft.com/office/drawing/2014/main" id="{C34C041A-D349-46FC-8137-125FFB95A822}"/>
              </a:ext>
            </a:extLst>
          </p:cNvPr>
          <p:cNvSpPr txBox="1"/>
          <p:nvPr/>
        </p:nvSpPr>
        <p:spPr>
          <a:xfrm>
            <a:off x="755576" y="4736177"/>
            <a:ext cx="2448272" cy="1569660"/>
          </a:xfrm>
          <a:prstGeom prst="rect">
            <a:avLst/>
          </a:prstGeom>
          <a:noFill/>
        </p:spPr>
        <p:txBody>
          <a:bodyPr wrap="square" rtlCol="0">
            <a:spAutoFit/>
          </a:bodyPr>
          <a:lstStyle/>
          <a:p>
            <a:r>
              <a:rPr lang="de-DE" dirty="0"/>
              <a:t>Verbindung</a:t>
            </a:r>
          </a:p>
          <a:p>
            <a:pPr marL="342900" indent="-342900">
              <a:buFont typeface="Arial" panose="020B0604020202020204" pitchFamily="34" charset="0"/>
              <a:buChar char="•"/>
            </a:pPr>
            <a:r>
              <a:rPr lang="de-DE" dirty="0"/>
              <a:t>zur Schule</a:t>
            </a:r>
          </a:p>
          <a:p>
            <a:pPr marL="342900" indent="-342900">
              <a:buFont typeface="Arial" panose="020B0604020202020204" pitchFamily="34" charset="0"/>
              <a:buChar char="•"/>
            </a:pPr>
            <a:r>
              <a:rPr lang="de-DE" dirty="0"/>
              <a:t>zu den Eltern</a:t>
            </a:r>
          </a:p>
          <a:p>
            <a:pPr marL="342900" indent="-342900">
              <a:buFont typeface="Arial" panose="020B0604020202020204" pitchFamily="34" charset="0"/>
              <a:buChar char="•"/>
            </a:pPr>
            <a:r>
              <a:rPr lang="de-DE" dirty="0"/>
              <a:t>Zur LEV</a:t>
            </a:r>
          </a:p>
        </p:txBody>
      </p:sp>
      <p:sp>
        <p:nvSpPr>
          <p:cNvPr id="8" name="Textfeld 7">
            <a:extLst>
              <a:ext uri="{FF2B5EF4-FFF2-40B4-BE49-F238E27FC236}">
                <a16:creationId xmlns:a16="http://schemas.microsoft.com/office/drawing/2014/main" id="{B88BD8D0-635A-420F-948B-B0CBDC1BBEF7}"/>
              </a:ext>
            </a:extLst>
          </p:cNvPr>
          <p:cNvSpPr txBox="1"/>
          <p:nvPr/>
        </p:nvSpPr>
        <p:spPr>
          <a:xfrm>
            <a:off x="3816424" y="4753841"/>
            <a:ext cx="4572000" cy="1323439"/>
          </a:xfrm>
          <a:prstGeom prst="rect">
            <a:avLst/>
          </a:prstGeom>
          <a:noFill/>
        </p:spPr>
        <p:txBody>
          <a:bodyPr wrap="square">
            <a:spAutoFit/>
          </a:bodyPr>
          <a:lstStyle/>
          <a:p>
            <a:pPr algn="ctr"/>
            <a:r>
              <a:rPr lang="en-US" sz="2000" dirty="0">
                <a:effectLst/>
                <a:latin typeface="Calibri" panose="020F0502020204030204" pitchFamily="34" charset="0"/>
                <a:ea typeface="Times New Roman" panose="02020603050405020304" pitchFamily="18" charset="0"/>
              </a:rPr>
              <a:t> Email</a:t>
            </a:r>
            <a:r>
              <a:rPr lang="en-US" sz="2000" b="1" dirty="0">
                <a:effectLst/>
                <a:latin typeface="Calibri" panose="020F0502020204030204" pitchFamily="34" charset="0"/>
                <a:ea typeface="Times New Roman" panose="02020603050405020304" pitchFamily="18" charset="0"/>
              </a:rPr>
              <a:t>: </a:t>
            </a:r>
            <a:r>
              <a:rPr lang="en-US" sz="2000" dirty="0">
                <a:effectLst/>
                <a:latin typeface="Calibri" panose="020F0502020204030204" pitchFamily="34" charset="0"/>
                <a:ea typeface="Times New Roman" panose="02020603050405020304" pitchFamily="18" charset="0"/>
                <a:hlinkClick r:id="rId4"/>
              </a:rPr>
              <a:t>elternbeirat@lsh-marquartstein.de</a:t>
            </a:r>
            <a:br>
              <a:rPr lang="en-US" sz="2000" dirty="0">
                <a:effectLst/>
                <a:latin typeface="Calibri" panose="020F0502020204030204" pitchFamily="34" charset="0"/>
                <a:ea typeface="Times New Roman" panose="02020603050405020304" pitchFamily="18" charset="0"/>
              </a:rPr>
            </a:br>
            <a:endParaRPr lang="de-DE" sz="2000" dirty="0">
              <a:effectLst/>
              <a:latin typeface="Times New Roman" panose="02020603050405020304" pitchFamily="18" charset="0"/>
              <a:ea typeface="Times New Roman" panose="02020603050405020304" pitchFamily="18" charset="0"/>
            </a:endParaRPr>
          </a:p>
          <a:p>
            <a:pPr algn="ctr"/>
            <a:r>
              <a:rPr lang="de-DE" sz="2000" u="sng" dirty="0">
                <a:solidFill>
                  <a:srgbClr val="7030A0"/>
                </a:solidFill>
                <a:effectLst/>
                <a:latin typeface="Calibri" panose="020F0502020204030204" pitchFamily="34" charset="0"/>
                <a:ea typeface="Times New Roman" panose="02020603050405020304" pitchFamily="18" charset="0"/>
                <a:hlinkClick r:id="rId5"/>
              </a:rPr>
              <a:t>www.lsh-marquartstein.de</a:t>
            </a:r>
            <a:r>
              <a:rPr lang="de-DE" sz="2000" dirty="0">
                <a:solidFill>
                  <a:srgbClr val="002060"/>
                </a:solidFill>
                <a:effectLst/>
                <a:latin typeface="Calibri" panose="020F0502020204030204" pitchFamily="34" charset="0"/>
                <a:ea typeface="Times New Roman" panose="02020603050405020304" pitchFamily="18" charset="0"/>
              </a:rPr>
              <a:t>&gt;</a:t>
            </a:r>
            <a:r>
              <a:rPr lang="de-DE" sz="2000" dirty="0">
                <a:effectLst/>
                <a:latin typeface="Calibri" panose="020F0502020204030204" pitchFamily="34" charset="0"/>
                <a:ea typeface="Times New Roman" panose="02020603050405020304" pitchFamily="18" charset="0"/>
              </a:rPr>
              <a:t>Gymnasium &gt;Elternbeirat&gt;Kontakt</a:t>
            </a:r>
            <a:endParaRPr lang="de-DE" sz="2000" dirty="0">
              <a:effectLst/>
              <a:latin typeface="Times New Roman" panose="02020603050405020304" pitchFamily="18" charset="0"/>
              <a:ea typeface="Times New Roman" panose="02020603050405020304" pitchFamily="18" charset="0"/>
            </a:endParaRPr>
          </a:p>
        </p:txBody>
      </p:sp>
      <p:pic>
        <p:nvPicPr>
          <p:cNvPr id="4" name="Grafik 3" descr="Ein Bild, das Person, Boden, stehend, Gruppe enthält.&#10;&#10;Automatisch generierte Beschreibung">
            <a:extLst>
              <a:ext uri="{FF2B5EF4-FFF2-40B4-BE49-F238E27FC236}">
                <a16:creationId xmlns:a16="http://schemas.microsoft.com/office/drawing/2014/main" id="{7B51E88D-F7CE-4B12-9B0B-9BCA1AB52569}"/>
              </a:ext>
            </a:extLst>
          </p:cNvPr>
          <p:cNvPicPr>
            <a:picLocks noChangeAspect="1"/>
          </p:cNvPicPr>
          <p:nvPr/>
        </p:nvPicPr>
        <p:blipFill rotWithShape="1">
          <a:blip r:embed="rId6"/>
          <a:srcRect l="5475" t="12212" r="2751" b="22700"/>
          <a:stretch/>
        </p:blipFill>
        <p:spPr>
          <a:xfrm>
            <a:off x="1719068" y="1130809"/>
            <a:ext cx="5690068" cy="3026721"/>
          </a:xfrm>
          <a:prstGeom prst="rect">
            <a:avLst/>
          </a:prstGeom>
        </p:spPr>
      </p:pic>
    </p:spTree>
    <p:extLst>
      <p:ext uri="{BB962C8B-B14F-4D97-AF65-F5344CB8AC3E}">
        <p14:creationId xmlns:p14="http://schemas.microsoft.com/office/powerpoint/2010/main" val="205879609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Grafik 5" descr="lsh_logo.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1520" y="162636"/>
            <a:ext cx="7286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feld 6"/>
          <p:cNvSpPr txBox="1">
            <a:spLocks noChangeArrowheads="1"/>
          </p:cNvSpPr>
          <p:nvPr/>
        </p:nvSpPr>
        <p:spPr bwMode="auto">
          <a:xfrm>
            <a:off x="0" y="252582"/>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a:r>
              <a:rPr lang="de-DE" altLang="de-DE" sz="3200" b="1" dirty="0">
                <a:solidFill>
                  <a:srgbClr val="FF0000"/>
                </a:solidFill>
              </a:rPr>
              <a:t>Anmeldung</a:t>
            </a:r>
          </a:p>
        </p:txBody>
      </p:sp>
      <p:pic>
        <p:nvPicPr>
          <p:cNvPr id="6" name="Grafik 5" descr="lsh_logo.png">
            <a:extLst>
              <a:ext uri="{FF2B5EF4-FFF2-40B4-BE49-F238E27FC236}">
                <a16:creationId xmlns:a16="http://schemas.microsoft.com/office/drawing/2014/main" id="{C7A2936C-3D6C-4033-8497-D5A8A1DEC0B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1520" y="151048"/>
            <a:ext cx="7286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8F9C6D8F-81C5-40C0-B495-2816B81ED457}"/>
              </a:ext>
            </a:extLst>
          </p:cNvPr>
          <p:cNvSpPr>
            <a:spLocks noChangeArrowheads="1"/>
          </p:cNvSpPr>
          <p:nvPr/>
        </p:nvSpPr>
        <p:spPr bwMode="auto">
          <a:xfrm>
            <a:off x="1115616" y="853933"/>
            <a:ext cx="7113588" cy="552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spcBef>
                <a:spcPct val="20000"/>
              </a:spcBef>
              <a:buClr>
                <a:schemeClr val="accent2"/>
              </a:buClr>
              <a:buSzPct val="80000"/>
              <a:buFont typeface="Wingdings" panose="05000000000000000000" pitchFamily="2" charset="2"/>
              <a:buNone/>
            </a:pPr>
            <a:r>
              <a:rPr lang="de-DE" altLang="de-DE" sz="3200" b="1" dirty="0"/>
              <a:t>Termine:</a:t>
            </a:r>
            <a:endParaRPr lang="de-DE" altLang="de-DE" sz="1200" b="1" dirty="0"/>
          </a:p>
          <a:p>
            <a:pPr algn="ctr" eaLnBrk="1" hangingPunct="1"/>
            <a:endParaRPr lang="de-DE" altLang="de-DE" sz="3200" b="1" dirty="0"/>
          </a:p>
          <a:p>
            <a:pPr algn="ctr" eaLnBrk="1" hangingPunct="1"/>
            <a:r>
              <a:rPr lang="de-DE" altLang="de-DE" sz="3200" b="1" dirty="0">
                <a:solidFill>
                  <a:srgbClr val="FF0000"/>
                </a:solidFill>
              </a:rPr>
              <a:t>Montag, 9. Mai </a:t>
            </a:r>
          </a:p>
          <a:p>
            <a:pPr algn="ctr" eaLnBrk="1" hangingPunct="1"/>
            <a:r>
              <a:rPr lang="de-DE" altLang="de-DE" sz="3200" b="1" dirty="0">
                <a:solidFill>
                  <a:srgbClr val="FF0000"/>
                </a:solidFill>
              </a:rPr>
              <a:t>bis </a:t>
            </a:r>
          </a:p>
          <a:p>
            <a:pPr algn="ctr" eaLnBrk="1" hangingPunct="1"/>
            <a:r>
              <a:rPr lang="de-DE" altLang="de-DE" sz="3200" b="1" dirty="0">
                <a:solidFill>
                  <a:srgbClr val="FF0000"/>
                </a:solidFill>
              </a:rPr>
              <a:t>Freitag, 13. Mai 2022</a:t>
            </a:r>
          </a:p>
          <a:p>
            <a:pPr algn="ctr" eaLnBrk="1" hangingPunct="1"/>
            <a:endParaRPr lang="de-DE" altLang="de-DE" sz="3200" dirty="0"/>
          </a:p>
          <a:p>
            <a:pPr algn="ctr" eaLnBrk="1" hangingPunct="1"/>
            <a:r>
              <a:rPr lang="de-DE" altLang="de-DE" sz="1200" dirty="0"/>
              <a:t>jeweils 8:00 Uhr bis 15:00 Uhr,</a:t>
            </a:r>
          </a:p>
          <a:p>
            <a:pPr algn="ctr" eaLnBrk="1" hangingPunct="1"/>
            <a:r>
              <a:rPr lang="de-DE" altLang="de-DE" sz="1200" dirty="0"/>
              <a:t>am Freitag nur bis 13:00 Uhr</a:t>
            </a:r>
          </a:p>
          <a:p>
            <a:pPr eaLnBrk="1" hangingPunct="1"/>
            <a:r>
              <a:rPr lang="de-DE" altLang="de-DE" dirty="0"/>
              <a:t>	</a:t>
            </a:r>
          </a:p>
          <a:p>
            <a:pPr eaLnBrk="1" hangingPunct="1"/>
            <a:r>
              <a:rPr lang="de-DE" altLang="de-DE" dirty="0"/>
              <a:t>	Eine persönliche Anmeldung ist in diesem Schuljahr </a:t>
            </a:r>
            <a:r>
              <a:rPr lang="de-DE" altLang="de-DE" b="1" dirty="0"/>
              <a:t>NICHT</a:t>
            </a:r>
            <a:r>
              <a:rPr lang="de-DE" altLang="de-DE" dirty="0"/>
              <a:t> erforderlich! </a:t>
            </a:r>
            <a:br>
              <a:rPr lang="de-DE" altLang="de-DE" dirty="0"/>
            </a:br>
            <a:r>
              <a:rPr lang="de-DE" altLang="de-DE" dirty="0"/>
              <a:t>Die erforderlichen Anmeldeunterlagen können fristgerecht auf dem Postweg übermittelt werden.</a:t>
            </a:r>
          </a:p>
          <a:p>
            <a:pPr algn="ctr" eaLnBrk="1" hangingPunct="1">
              <a:spcBef>
                <a:spcPct val="20000"/>
              </a:spcBef>
              <a:buClr>
                <a:schemeClr val="accent2"/>
              </a:buClr>
              <a:buSzPct val="80000"/>
              <a:buFont typeface="Wingdings" panose="05000000000000000000" pitchFamily="2" charset="2"/>
              <a:buNone/>
            </a:pPr>
            <a:endParaRPr lang="de-DE" altLang="de-DE" sz="3200" b="1" dirty="0">
              <a:latin typeface="Arial" panose="020B0604020202020204" pitchFamily="34" charset="0"/>
            </a:endParaRPr>
          </a:p>
        </p:txBody>
      </p:sp>
    </p:spTree>
    <p:extLst>
      <p:ext uri="{BB962C8B-B14F-4D97-AF65-F5344CB8AC3E}">
        <p14:creationId xmlns:p14="http://schemas.microsoft.com/office/powerpoint/2010/main" val="49725742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Grafik 5" descr="lsh_logo.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62636"/>
            <a:ext cx="7286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feld 6"/>
          <p:cNvSpPr txBox="1">
            <a:spLocks noChangeArrowheads="1"/>
          </p:cNvSpPr>
          <p:nvPr/>
        </p:nvSpPr>
        <p:spPr bwMode="auto">
          <a:xfrm>
            <a:off x="0" y="252582"/>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a:r>
              <a:rPr lang="de-DE" altLang="de-DE" sz="3200" b="1" dirty="0">
                <a:solidFill>
                  <a:srgbClr val="FF0000"/>
                </a:solidFill>
              </a:rPr>
              <a:t>Anmeldung</a:t>
            </a:r>
          </a:p>
        </p:txBody>
      </p:sp>
      <p:pic>
        <p:nvPicPr>
          <p:cNvPr id="6" name="Grafik 5" descr="lsh_logo.png">
            <a:extLst>
              <a:ext uri="{FF2B5EF4-FFF2-40B4-BE49-F238E27FC236}">
                <a16:creationId xmlns:a16="http://schemas.microsoft.com/office/drawing/2014/main" id="{C7A2936C-3D6C-4033-8497-D5A8A1DEC0B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51048"/>
            <a:ext cx="7286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a:extLst>
              <a:ext uri="{FF2B5EF4-FFF2-40B4-BE49-F238E27FC236}">
                <a16:creationId xmlns:a16="http://schemas.microsoft.com/office/drawing/2014/main" id="{E5FC10A9-AA9D-4867-B589-746531BDE42E}"/>
              </a:ext>
            </a:extLst>
          </p:cNvPr>
          <p:cNvSpPr>
            <a:spLocks noChangeArrowheads="1"/>
          </p:cNvSpPr>
          <p:nvPr/>
        </p:nvSpPr>
        <p:spPr bwMode="auto">
          <a:xfrm>
            <a:off x="980183" y="1196752"/>
            <a:ext cx="7543800"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spcBef>
                <a:spcPct val="20000"/>
              </a:spcBef>
              <a:buClr>
                <a:schemeClr val="accent2"/>
              </a:buClr>
              <a:buSzPct val="80000"/>
              <a:buFont typeface="Wingdings" panose="05000000000000000000" pitchFamily="2" charset="2"/>
              <a:buNone/>
            </a:pPr>
            <a:r>
              <a:rPr lang="de-DE" altLang="de-DE" b="1" dirty="0">
                <a:latin typeface="Arial" panose="020B0604020202020204" pitchFamily="34" charset="0"/>
              </a:rPr>
              <a:t>Benötigte Unterlagen:</a:t>
            </a:r>
          </a:p>
          <a:p>
            <a:pPr marL="449263" indent="-358775">
              <a:spcBef>
                <a:spcPts val="1200"/>
              </a:spcBef>
              <a:buFont typeface="Arial" panose="020B0604020202020204" pitchFamily="34" charset="0"/>
              <a:buChar char="•"/>
            </a:pPr>
            <a:r>
              <a:rPr lang="de-DE" sz="2000" dirty="0"/>
              <a:t>Geburtsurkunde (Kopie)</a:t>
            </a:r>
          </a:p>
          <a:p>
            <a:pPr marL="449263" indent="-358775">
              <a:spcBef>
                <a:spcPts val="1200"/>
              </a:spcBef>
              <a:buFont typeface="Arial" panose="020B0604020202020204" pitchFamily="34" charset="0"/>
              <a:buChar char="•"/>
            </a:pPr>
            <a:r>
              <a:rPr lang="de-DE" sz="2000" dirty="0"/>
              <a:t>Übertrittszeugnis der Grundschule </a:t>
            </a:r>
            <a:r>
              <a:rPr lang="de-DE" sz="2000" u="sng" dirty="0"/>
              <a:t>im Original</a:t>
            </a:r>
          </a:p>
          <a:p>
            <a:pPr marL="449263" indent="-358775">
              <a:spcBef>
                <a:spcPts val="1200"/>
              </a:spcBef>
              <a:buFont typeface="Arial" panose="020B0604020202020204" pitchFamily="34" charset="0"/>
              <a:buChar char="•"/>
            </a:pPr>
            <a:r>
              <a:rPr lang="de-DE" sz="2000" dirty="0"/>
              <a:t>Personalausweis der Eltern (Kopie)</a:t>
            </a:r>
          </a:p>
          <a:p>
            <a:pPr marL="449263" indent="-358775">
              <a:spcBef>
                <a:spcPts val="1200"/>
              </a:spcBef>
              <a:buFont typeface="Arial" panose="020B0604020202020204" pitchFamily="34" charset="0"/>
              <a:buChar char="•"/>
            </a:pPr>
            <a:r>
              <a:rPr lang="de-DE" sz="2000" dirty="0"/>
              <a:t>Ausgefülltes und unterschriebenes Anmeldeformular der Online-Einschreibung</a:t>
            </a:r>
          </a:p>
          <a:p>
            <a:pPr marL="449263" indent="-358775">
              <a:spcBef>
                <a:spcPts val="1200"/>
              </a:spcBef>
              <a:buFont typeface="Arial" panose="020B0604020202020204" pitchFamily="34" charset="0"/>
              <a:buChar char="•"/>
            </a:pPr>
            <a:r>
              <a:rPr lang="de-DE" sz="2000" dirty="0"/>
              <a:t>Ausgefüllte und unterschriebene Einwilligungserklärung der Erziehungsberechtigten </a:t>
            </a:r>
          </a:p>
          <a:p>
            <a:pPr marL="449263" indent="-358775">
              <a:spcBef>
                <a:spcPts val="1200"/>
              </a:spcBef>
              <a:buFont typeface="Arial" panose="020B0604020202020204" pitchFamily="34" charset="0"/>
              <a:buChar char="•"/>
            </a:pPr>
            <a:r>
              <a:rPr lang="de-DE" sz="2000" dirty="0"/>
              <a:t>Nachweis gemäß des Masernschutzgesetzes (Kopie)</a:t>
            </a:r>
          </a:p>
          <a:p>
            <a:pPr marL="449263" indent="-358775">
              <a:spcBef>
                <a:spcPts val="1200"/>
              </a:spcBef>
              <a:buFont typeface="Arial" panose="020B0604020202020204" pitchFamily="34" charset="0"/>
              <a:buChar char="•"/>
            </a:pPr>
            <a:r>
              <a:rPr lang="de-DE" sz="2000" dirty="0"/>
              <a:t>Gegebenenfalls: Sorgerechtsbeschluss, Nachweis </a:t>
            </a:r>
            <a:br>
              <a:rPr lang="de-DE" sz="2000" dirty="0"/>
            </a:br>
            <a:r>
              <a:rPr lang="de-DE" sz="2000" dirty="0"/>
              <a:t>Lese-/Rechtsschreibstörung, Beförderungsantrag, ärztliches Attest über gesundheitliche Beeinträchtigungen</a:t>
            </a:r>
          </a:p>
        </p:txBody>
      </p:sp>
    </p:spTree>
    <p:extLst>
      <p:ext uri="{BB962C8B-B14F-4D97-AF65-F5344CB8AC3E}">
        <p14:creationId xmlns:p14="http://schemas.microsoft.com/office/powerpoint/2010/main" val="418752310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Grafik 5" descr="lsh_logo.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1520" y="162636"/>
            <a:ext cx="7286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feld 6"/>
          <p:cNvSpPr txBox="1">
            <a:spLocks noChangeArrowheads="1"/>
          </p:cNvSpPr>
          <p:nvPr/>
        </p:nvSpPr>
        <p:spPr bwMode="auto">
          <a:xfrm>
            <a:off x="0" y="252582"/>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a:r>
              <a:rPr lang="de-DE" altLang="de-DE" sz="3200" b="1" dirty="0">
                <a:solidFill>
                  <a:srgbClr val="FF0000"/>
                </a:solidFill>
              </a:rPr>
              <a:t>Online-Anmeldung (optional)</a:t>
            </a:r>
          </a:p>
        </p:txBody>
      </p:sp>
      <p:pic>
        <p:nvPicPr>
          <p:cNvPr id="6" name="Grafik 5" descr="lsh_logo.png">
            <a:extLst>
              <a:ext uri="{FF2B5EF4-FFF2-40B4-BE49-F238E27FC236}">
                <a16:creationId xmlns:a16="http://schemas.microsoft.com/office/drawing/2014/main" id="{C7A2936C-3D6C-4033-8497-D5A8A1DEC0B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1520" y="151048"/>
            <a:ext cx="7286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a:extLst>
              <a:ext uri="{FF2B5EF4-FFF2-40B4-BE49-F238E27FC236}">
                <a16:creationId xmlns:a16="http://schemas.microsoft.com/office/drawing/2014/main" id="{D9DCD4DC-5B47-43B5-A506-87AC26C0252E}"/>
              </a:ext>
            </a:extLst>
          </p:cNvPr>
          <p:cNvSpPr/>
          <p:nvPr/>
        </p:nvSpPr>
        <p:spPr>
          <a:xfrm>
            <a:off x="0" y="1647502"/>
            <a:ext cx="9144000" cy="461665"/>
          </a:xfrm>
          <a:prstGeom prst="rect">
            <a:avLst/>
          </a:prstGeom>
        </p:spPr>
        <p:txBody>
          <a:bodyPr wrap="square">
            <a:spAutoFit/>
          </a:bodyPr>
          <a:lstStyle/>
          <a:p>
            <a:pPr algn="ctr"/>
            <a:r>
              <a:rPr lang="de-DE" dirty="0"/>
              <a:t>https://lshmar.eltern-portal.org/anmeldung</a:t>
            </a:r>
          </a:p>
        </p:txBody>
      </p:sp>
      <p:sp>
        <p:nvSpPr>
          <p:cNvPr id="8" name="Rechteck 7">
            <a:extLst>
              <a:ext uri="{FF2B5EF4-FFF2-40B4-BE49-F238E27FC236}">
                <a16:creationId xmlns:a16="http://schemas.microsoft.com/office/drawing/2014/main" id="{68BF9BF5-3476-4815-8A8A-197E89DAD3E4}"/>
              </a:ext>
            </a:extLst>
          </p:cNvPr>
          <p:cNvSpPr/>
          <p:nvPr/>
        </p:nvSpPr>
        <p:spPr>
          <a:xfrm>
            <a:off x="288549" y="5767546"/>
            <a:ext cx="9144000" cy="400110"/>
          </a:xfrm>
          <a:prstGeom prst="rect">
            <a:avLst/>
          </a:prstGeom>
        </p:spPr>
        <p:txBody>
          <a:bodyPr wrap="square">
            <a:spAutoFit/>
          </a:bodyPr>
          <a:lstStyle/>
          <a:p>
            <a:r>
              <a:rPr lang="de-DE" sz="2000" dirty="0"/>
              <a:t>Die Online-Anmeldung wird ab 15. März 2022 freigeschaltet.</a:t>
            </a:r>
          </a:p>
        </p:txBody>
      </p:sp>
      <p:pic>
        <p:nvPicPr>
          <p:cNvPr id="5" name="Grafik 4">
            <a:extLst>
              <a:ext uri="{FF2B5EF4-FFF2-40B4-BE49-F238E27FC236}">
                <a16:creationId xmlns:a16="http://schemas.microsoft.com/office/drawing/2014/main" id="{48023770-F4FE-4E03-AE4B-BCA3C4F96925}"/>
              </a:ext>
            </a:extLst>
          </p:cNvPr>
          <p:cNvPicPr>
            <a:picLocks noChangeAspect="1"/>
          </p:cNvPicPr>
          <p:nvPr/>
        </p:nvPicPr>
        <p:blipFill rotWithShape="1">
          <a:blip r:embed="rId3"/>
          <a:srcRect l="14563" t="12201" r="15351" b="65119"/>
          <a:stretch/>
        </p:blipFill>
        <p:spPr>
          <a:xfrm>
            <a:off x="1367644" y="2581253"/>
            <a:ext cx="6408712" cy="1296144"/>
          </a:xfrm>
          <a:prstGeom prst="rect">
            <a:avLst/>
          </a:prstGeom>
        </p:spPr>
      </p:pic>
      <p:sp>
        <p:nvSpPr>
          <p:cNvPr id="9" name="Pfeil nach links 5">
            <a:extLst>
              <a:ext uri="{FF2B5EF4-FFF2-40B4-BE49-F238E27FC236}">
                <a16:creationId xmlns:a16="http://schemas.microsoft.com/office/drawing/2014/main" id="{2A5EFC6D-279F-4460-84E5-EDF8FF9AD563}"/>
              </a:ext>
            </a:extLst>
          </p:cNvPr>
          <p:cNvSpPr>
            <a:spLocks noChangeArrowheads="1"/>
          </p:cNvSpPr>
          <p:nvPr/>
        </p:nvSpPr>
        <p:spPr bwMode="auto">
          <a:xfrm rot="16200000">
            <a:off x="5579077" y="2282353"/>
            <a:ext cx="880182" cy="734095"/>
          </a:xfrm>
          <a:prstGeom prst="leftArrow">
            <a:avLst>
              <a:gd name="adj1" fmla="val 50000"/>
              <a:gd name="adj2" fmla="val 49958"/>
            </a:avLst>
          </a:prstGeom>
          <a:solidFill>
            <a:srgbClr val="FF0000"/>
          </a:solidFill>
          <a:ln w="6350" algn="ctr">
            <a:solidFill>
              <a:srgbClr val="FF0000"/>
            </a:solidFill>
            <a:miter lim="800000"/>
            <a:headEnd/>
            <a:tailEnd/>
          </a:ln>
        </p:spPr>
        <p:txBody>
          <a:bodyPr vert="horz" wrap="square" lIns="91440" tIns="45720" rIns="91440" bIns="45720" numCol="1" anchor="ctr" anchorCtr="0" compatLnSpc="1">
            <a:prstTxWarp prst="textNoShape">
              <a:avLst/>
            </a:prstTxWarp>
          </a:bodyPr>
          <a:lstStyle/>
          <a:p>
            <a:endParaRPr lang="de-DE"/>
          </a:p>
        </p:txBody>
      </p:sp>
      <p:sp>
        <p:nvSpPr>
          <p:cNvPr id="3" name="Rectangle 1">
            <a:extLst>
              <a:ext uri="{FF2B5EF4-FFF2-40B4-BE49-F238E27FC236}">
                <a16:creationId xmlns:a16="http://schemas.microsoft.com/office/drawing/2014/main" id="{B1B96858-A582-437C-AD77-0DDE35FCD2E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1100" b="1" i="0" u="none" strike="noStrike" cap="none" normalizeH="0" baseline="0">
                <a:ln>
                  <a:noFill/>
                </a:ln>
                <a:solidFill>
                  <a:srgbClr val="FF0000"/>
                </a:solidFill>
                <a:effectLst/>
                <a:latin typeface="Arial" panose="020B0604020202020204" pitchFamily="34" charset="0"/>
              </a:rPr>
              <a:t>Ab 15. März Onlineeinschreibung </a:t>
            </a:r>
            <a:r>
              <a:rPr kumimoji="0" lang="de-DE" altLang="de-DE" sz="1000" b="0" i="0" u="none" strike="noStrike" cap="none" normalizeH="0" baseline="0">
                <a:ln>
                  <a:noFill/>
                </a:ln>
                <a:solidFill>
                  <a:srgbClr val="6264A7"/>
                </a:solidFill>
                <a:effectLst/>
                <a:latin typeface="Segoe UI" panose="020B0502040204020203" pitchFamily="34" charset="0"/>
                <a:cs typeface="Segoe UI" panose="020B0502040204020203" pitchFamily="34" charset="0"/>
                <a:hlinkClick r:id="rId4" tooltip="https://lshmar.eltern-portal.org/anmeldung"/>
              </a:rPr>
              <a:t>https://lshmar.eltern-portal.org/anmeldung</a:t>
            </a:r>
            <a:r>
              <a:rPr kumimoji="0" lang="de-DE" altLang="de-DE" sz="600" b="0" i="0" u="none" strike="noStrike" cap="none" normalizeH="0" baseline="0">
                <a:ln>
                  <a:noFill/>
                </a:ln>
                <a:solidFill>
                  <a:schemeClr val="tx1"/>
                </a:solidFill>
                <a:effectLst/>
              </a:rPr>
              <a:t> </a:t>
            </a:r>
            <a:r>
              <a:rPr kumimoji="0" lang="de-DE" altLang="de-DE" sz="1100" b="1" i="0" u="none" strike="noStrike" cap="none" normalizeH="0" baseline="0">
                <a:ln>
                  <a:noFill/>
                </a:ln>
                <a:solidFill>
                  <a:srgbClr val="FF0000"/>
                </a:solidFill>
                <a:effectLst/>
                <a:latin typeface="Arial" panose="020B0604020202020204" pitchFamily="34" charset="0"/>
              </a:rPr>
              <a:t>oder von 9. bis 13. Mai im Sekretariat der Schule</a:t>
            </a:r>
            <a:r>
              <a:rPr kumimoji="0" lang="de-DE" altLang="de-DE" sz="600" b="0" i="0" u="none" strike="noStrike" cap="none" normalizeH="0" baseline="0">
                <a:ln>
                  <a:noFill/>
                </a:ln>
                <a:solidFill>
                  <a:schemeClr val="tx1"/>
                </a:solidFill>
                <a:effectLst/>
                <a:latin typeface="Arial" panose="020B0604020202020204" pitchFamily="34"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594754D3-3D3B-42FB-BB37-CFB218DD46C5}"/>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1100" b="1" i="0" u="none" strike="noStrike" cap="none" normalizeH="0" baseline="0">
                <a:ln>
                  <a:noFill/>
                </a:ln>
                <a:solidFill>
                  <a:srgbClr val="FF0000"/>
                </a:solidFill>
                <a:effectLst/>
                <a:latin typeface="Arial" panose="020B0604020202020204" pitchFamily="34" charset="0"/>
              </a:rPr>
              <a:t>Ab 15. März Onlineeinschreibung </a:t>
            </a:r>
            <a:r>
              <a:rPr kumimoji="0" lang="de-DE" altLang="de-DE" sz="1000" b="0" i="0" u="none" strike="noStrike" cap="none" normalizeH="0" baseline="0">
                <a:ln>
                  <a:noFill/>
                </a:ln>
                <a:solidFill>
                  <a:srgbClr val="6264A7"/>
                </a:solidFill>
                <a:effectLst/>
                <a:latin typeface="Segoe UI" panose="020B0502040204020203" pitchFamily="34" charset="0"/>
                <a:cs typeface="Segoe UI" panose="020B0502040204020203" pitchFamily="34" charset="0"/>
                <a:hlinkClick r:id="rId4" tooltip="https://lshmar.eltern-portal.org/anmeldung"/>
              </a:rPr>
              <a:t>https://lshmar.eltern-portal.org/anmeldung</a:t>
            </a:r>
            <a:r>
              <a:rPr kumimoji="0" lang="de-DE" altLang="de-DE" sz="600" b="0" i="0" u="none" strike="noStrike" cap="none" normalizeH="0" baseline="0">
                <a:ln>
                  <a:noFill/>
                </a:ln>
                <a:solidFill>
                  <a:schemeClr val="tx1"/>
                </a:solidFill>
                <a:effectLst/>
              </a:rPr>
              <a:t> </a:t>
            </a:r>
            <a:r>
              <a:rPr kumimoji="0" lang="de-DE" altLang="de-DE" sz="1100" b="1" i="0" u="none" strike="noStrike" cap="none" normalizeH="0" baseline="0">
                <a:ln>
                  <a:noFill/>
                </a:ln>
                <a:solidFill>
                  <a:srgbClr val="FF0000"/>
                </a:solidFill>
                <a:effectLst/>
                <a:latin typeface="Arial" panose="020B0604020202020204" pitchFamily="34" charset="0"/>
              </a:rPr>
              <a:t>oder von 9. bis 13. Mai im Sekretariat der Schule</a:t>
            </a:r>
            <a:r>
              <a:rPr kumimoji="0" lang="de-DE" altLang="de-DE" sz="600" b="0" i="0" u="none" strike="noStrike" cap="none" normalizeH="0" baseline="0">
                <a:ln>
                  <a:noFill/>
                </a:ln>
                <a:solidFill>
                  <a:schemeClr val="tx1"/>
                </a:solidFill>
                <a:effectLst/>
                <a:latin typeface="Arial" panose="020B0604020202020204" pitchFamily="34"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08347391"/>
      </p:ext>
    </p:extLst>
  </p:cSld>
  <p:clrMapOvr>
    <a:masterClrMapping/>
  </p:clrMapOvr>
  <p:transition/>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Century Gothic" charset="0"/>
            <a:ea typeface="ＭＳ Ｐゴシック" charset="0"/>
          </a:defRPr>
        </a:defPPr>
      </a:lstStyle>
    </a:spDef>
    <a:lnDef>
      <a:spPr bwMode="auto">
        <a:xfrm>
          <a:off x="0" y="0"/>
          <a:ext cx="1" cy="1"/>
        </a:xfrm>
        <a:custGeom>
          <a:avLst/>
          <a:gdLst/>
          <a:ahLst/>
          <a:cxnLst/>
          <a:rect l="0" t="0" r="0" b="0"/>
          <a:pathLst/>
        </a:custGeom>
        <a:solidFill>
          <a:srgbClr val="C0C0C0"/>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Century Gothic" charset="0"/>
            <a:ea typeface="ＭＳ Ｐゴシック"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616</Words>
  <Application>Microsoft Office PowerPoint</Application>
  <PresentationFormat>Bildschirmpräsentation (4:3)</PresentationFormat>
  <Paragraphs>150</Paragraphs>
  <Slides>23</Slides>
  <Notes>10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23</vt:i4>
      </vt:variant>
    </vt:vector>
  </HeadingPairs>
  <TitlesOfParts>
    <vt:vector size="30" baseType="lpstr">
      <vt:lpstr>Arial</vt:lpstr>
      <vt:lpstr>Calibri</vt:lpstr>
      <vt:lpstr>Century Gothic</vt:lpstr>
      <vt:lpstr>Segoe UI</vt:lpstr>
      <vt:lpstr>Times New Roman</vt:lpstr>
      <vt:lpstr>Wingdings</vt:lpstr>
      <vt:lpstr>Standarddesign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LSH Marquartstein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direktorat</dc:creator>
  <cp:lastModifiedBy>Sandra Altmann</cp:lastModifiedBy>
  <cp:revision>476</cp:revision>
  <dcterms:created xsi:type="dcterms:W3CDTF">2003-01-06T14:10:43Z</dcterms:created>
  <dcterms:modified xsi:type="dcterms:W3CDTF">2022-03-07T20:43:08Z</dcterms:modified>
</cp:coreProperties>
</file>